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>
  <p:sldMasterIdLst>
    <p:sldMasterId id="2147483650" r:id="rId4"/>
    <p:sldMasterId id="2147483682" r:id="rId5"/>
    <p:sldMasterId id="2147483695" r:id="rId6"/>
  </p:sldMasterIdLst>
  <p:notesMasterIdLst>
    <p:notesMasterId r:id="rId38"/>
  </p:notesMasterIdLst>
  <p:handoutMasterIdLst>
    <p:handoutMasterId r:id="rId39"/>
  </p:handoutMasterIdLst>
  <p:sldIdLst>
    <p:sldId id="256" r:id="rId7"/>
    <p:sldId id="352" r:id="rId8"/>
    <p:sldId id="353" r:id="rId9"/>
    <p:sldId id="386" r:id="rId10"/>
    <p:sldId id="375" r:id="rId11"/>
    <p:sldId id="376" r:id="rId12"/>
    <p:sldId id="377" r:id="rId13"/>
    <p:sldId id="378" r:id="rId14"/>
    <p:sldId id="379" r:id="rId15"/>
    <p:sldId id="380" r:id="rId16"/>
    <p:sldId id="381" r:id="rId17"/>
    <p:sldId id="382" r:id="rId18"/>
    <p:sldId id="383" r:id="rId19"/>
    <p:sldId id="384" r:id="rId20"/>
    <p:sldId id="385" r:id="rId21"/>
    <p:sldId id="387" r:id="rId22"/>
    <p:sldId id="389" r:id="rId23"/>
    <p:sldId id="390" r:id="rId24"/>
    <p:sldId id="391" r:id="rId25"/>
    <p:sldId id="314" r:id="rId26"/>
    <p:sldId id="315" r:id="rId27"/>
    <p:sldId id="317" r:id="rId28"/>
    <p:sldId id="388" r:id="rId29"/>
    <p:sldId id="316" r:id="rId30"/>
    <p:sldId id="313" r:id="rId31"/>
    <p:sldId id="297" r:id="rId32"/>
    <p:sldId id="393" r:id="rId33"/>
    <p:sldId id="394" r:id="rId34"/>
    <p:sldId id="395" r:id="rId35"/>
    <p:sldId id="396" r:id="rId36"/>
    <p:sldId id="302" r:id="rId37"/>
  </p:sldIdLst>
  <p:sldSz cx="14633575" cy="8231188"/>
  <p:notesSz cx="6858000" cy="9144000"/>
  <p:embeddedFontLst>
    <p:embeddedFont>
      <p:font typeface="Consolas" panose="020B0609020204030204" pitchFamily="49" charset="0"/>
      <p:regular r:id="rId40"/>
      <p:bold r:id="rId41"/>
      <p:italic r:id="rId42"/>
      <p:boldItalic r:id="rId43"/>
    </p:embeddedFont>
    <p:embeddedFont>
      <p:font typeface="Lucida Sans Unicode" panose="020B0602030504020204" pitchFamily="34" charset="0"/>
      <p:regular r:id="rId44"/>
    </p:embeddedFont>
    <p:embeddedFont>
      <p:font typeface="Times" panose="02020603050405020304" pitchFamily="18" charset="0"/>
      <p:regular r:id="rId45"/>
      <p:bold r:id="rId46"/>
      <p:italic r:id="rId47"/>
      <p:boldItalic r:id="rId48"/>
    </p:embeddedFont>
    <p:embeddedFont>
      <p:font typeface="TradeGothic LT" panose="02000503020000020004" pitchFamily="2" charset="0"/>
      <p:regular r:id="rId49"/>
      <p:bold r:id="rId50"/>
      <p:italic r:id="rId51"/>
      <p:boldItalic r:id="rId52"/>
    </p:embeddedFont>
    <p:embeddedFont>
      <p:font typeface="TradeGothic LT Bold" panose="02000806050000020004" pitchFamily="2" charset="0"/>
      <p:bold r:id="rId53"/>
      <p:boldItalic r:id="rId54"/>
    </p:embeddedFont>
    <p:embeddedFont>
      <p:font typeface="TradeGothic LT CondEighteen" panose="02000606020000020004" pitchFamily="2" charset="0"/>
      <p:regular r:id="rId55"/>
      <p:bold r:id="rId56"/>
      <p:italic r:id="rId57"/>
      <p:boldItalic r:id="rId58"/>
    </p:embeddedFont>
  </p:embeddedFontLst>
  <p:defaultTextStyle>
    <a:defPPr>
      <a:defRPr lang="en-GB"/>
    </a:defPPr>
    <a:lvl1pPr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189"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377"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566"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754"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5943" algn="l" defTabSz="914377" rtl="0" eaLnBrk="1" latinLnBrk="0" hangingPunct="1">
      <a:defRPr sz="20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131" algn="l" defTabSz="914377" rtl="0" eaLnBrk="1" latinLnBrk="0" hangingPunct="1">
      <a:defRPr sz="20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320" algn="l" defTabSz="914377" rtl="0" eaLnBrk="1" latinLnBrk="0" hangingPunct="1">
      <a:defRPr sz="20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509" algn="l" defTabSz="914377" rtl="0" eaLnBrk="1" latinLnBrk="0" hangingPunct="1">
      <a:defRPr sz="20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1135D0F-8DE2-4772-B8D6-5D93F7D17E1A}">
          <p14:sldIdLst>
            <p14:sldId id="256"/>
            <p14:sldId id="352"/>
            <p14:sldId id="353"/>
            <p14:sldId id="386"/>
            <p14:sldId id="375"/>
            <p14:sldId id="376"/>
            <p14:sldId id="377"/>
            <p14:sldId id="378"/>
            <p14:sldId id="379"/>
            <p14:sldId id="380"/>
            <p14:sldId id="381"/>
            <p14:sldId id="382"/>
            <p14:sldId id="383"/>
            <p14:sldId id="384"/>
            <p14:sldId id="385"/>
            <p14:sldId id="387"/>
            <p14:sldId id="389"/>
            <p14:sldId id="390"/>
            <p14:sldId id="391"/>
            <p14:sldId id="314"/>
            <p14:sldId id="315"/>
            <p14:sldId id="317"/>
            <p14:sldId id="388"/>
            <p14:sldId id="316"/>
            <p14:sldId id="313"/>
            <p14:sldId id="297"/>
            <p14:sldId id="393"/>
            <p14:sldId id="394"/>
            <p14:sldId id="395"/>
            <p14:sldId id="396"/>
            <p14:sldId id="30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5120" userDrawn="1">
          <p15:clr>
            <a:srgbClr val="A4A3A4"/>
          </p15:clr>
        </p15:guide>
        <p15:guide id="3" orient="horz" pos="2593" userDrawn="1">
          <p15:clr>
            <a:srgbClr val="A4A3A4"/>
          </p15:clr>
        </p15:guide>
        <p15:guide id="4" pos="461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vid Cowell" initials="DC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E6"/>
    <a:srgbClr val="FFFFFF"/>
    <a:srgbClr val="80FFFF"/>
    <a:srgbClr val="00FFFF"/>
    <a:srgbClr val="005F96"/>
    <a:srgbClr val="F2E9D5"/>
    <a:srgbClr val="B0001A"/>
    <a:srgbClr val="003626"/>
    <a:srgbClr val="004832"/>
    <a:srgbClr val="0047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900716E-D054-4235-A967-B96C2A79F51A}" v="60" dt="2024-02-13T11:40:59.16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2" autoAdjust="0"/>
    <p:restoredTop sz="94668" autoAdjust="0"/>
  </p:normalViewPr>
  <p:slideViewPr>
    <p:cSldViewPr snapToGrid="0">
      <p:cViewPr>
        <p:scale>
          <a:sx n="100" d="100"/>
          <a:sy n="100" d="100"/>
        </p:scale>
        <p:origin x="1740" y="676"/>
      </p:cViewPr>
      <p:guideLst>
        <p:guide orient="horz" pos="2160"/>
        <p:guide pos="5120"/>
        <p:guide orient="horz" pos="2593"/>
        <p:guide pos="4610"/>
      </p:guideLst>
    </p:cSldViewPr>
  </p:slideViewPr>
  <p:outlineViewPr>
    <p:cViewPr>
      <p:scale>
        <a:sx n="33" d="100"/>
        <a:sy n="33" d="100"/>
      </p:scale>
      <p:origin x="0" y="-2376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0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50" Type="http://schemas.openxmlformats.org/officeDocument/2006/relationships/font" Target="fonts/font11.fntdata"/><Relationship Id="rId55" Type="http://schemas.openxmlformats.org/officeDocument/2006/relationships/font" Target="fonts/font16.fntdata"/><Relationship Id="rId63" Type="http://schemas.openxmlformats.org/officeDocument/2006/relationships/tableStyles" Target="tableStyles.xml"/><Relationship Id="rId7" Type="http://schemas.openxmlformats.org/officeDocument/2006/relationships/slide" Target="slides/slide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3" Type="http://schemas.openxmlformats.org/officeDocument/2006/relationships/font" Target="fonts/font14.fntdata"/><Relationship Id="rId58" Type="http://schemas.openxmlformats.org/officeDocument/2006/relationships/font" Target="fonts/font19.fntdata"/><Relationship Id="rId5" Type="http://schemas.openxmlformats.org/officeDocument/2006/relationships/slideMaster" Target="slideMasters/slideMaster2.xml"/><Relationship Id="rId61" Type="http://schemas.openxmlformats.org/officeDocument/2006/relationships/viewProps" Target="viewProps.xml"/><Relationship Id="rId19" Type="http://schemas.openxmlformats.org/officeDocument/2006/relationships/slide" Target="slides/slide1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font" Target="fonts/font4.fntdata"/><Relationship Id="rId48" Type="http://schemas.openxmlformats.org/officeDocument/2006/relationships/font" Target="fonts/font9.fntdata"/><Relationship Id="rId56" Type="http://schemas.openxmlformats.org/officeDocument/2006/relationships/font" Target="fonts/font17.fntdata"/><Relationship Id="rId64" Type="http://schemas.microsoft.com/office/2016/11/relationships/changesInfo" Target="changesInfos/changesInfo1.xml"/><Relationship Id="rId8" Type="http://schemas.openxmlformats.org/officeDocument/2006/relationships/slide" Target="slides/slide2.xml"/><Relationship Id="rId51" Type="http://schemas.openxmlformats.org/officeDocument/2006/relationships/font" Target="fonts/font12.fntdata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notesMaster" Target="notesMasters/notesMaster1.xml"/><Relationship Id="rId46" Type="http://schemas.openxmlformats.org/officeDocument/2006/relationships/font" Target="fonts/font7.fntdata"/><Relationship Id="rId59" Type="http://schemas.openxmlformats.org/officeDocument/2006/relationships/commentAuthors" Target="commentAuthors.xml"/><Relationship Id="rId20" Type="http://schemas.openxmlformats.org/officeDocument/2006/relationships/slide" Target="slides/slide14.xml"/><Relationship Id="rId41" Type="http://schemas.openxmlformats.org/officeDocument/2006/relationships/font" Target="fonts/font2.fntdata"/><Relationship Id="rId54" Type="http://schemas.openxmlformats.org/officeDocument/2006/relationships/font" Target="fonts/font15.fntdata"/><Relationship Id="rId62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font" Target="fonts/font10.fntdata"/><Relationship Id="rId57" Type="http://schemas.openxmlformats.org/officeDocument/2006/relationships/font" Target="fonts/font18.fntdata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44" Type="http://schemas.openxmlformats.org/officeDocument/2006/relationships/font" Target="fonts/font5.fntdata"/><Relationship Id="rId52" Type="http://schemas.openxmlformats.org/officeDocument/2006/relationships/font" Target="fonts/font13.fntdata"/><Relationship Id="rId60" Type="http://schemas.openxmlformats.org/officeDocument/2006/relationships/presProps" Target="presProps.xml"/><Relationship Id="rId65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9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vid Cowell" userId="8c854f7f-d1d6-4058-999d-8d33c997d9fc" providerId="ADAL" clId="{0900716E-D054-4235-A967-B96C2A79F51A}"/>
    <pc:docChg chg="undo custSel addSld delSld modSld sldOrd delSection modSection">
      <pc:chgData name="David Cowell" userId="8c854f7f-d1d6-4058-999d-8d33c997d9fc" providerId="ADAL" clId="{0900716E-D054-4235-A967-B96C2A79F51A}" dt="2024-02-13T11:49:34.297" v="5022" actId="1076"/>
      <pc:docMkLst>
        <pc:docMk/>
      </pc:docMkLst>
      <pc:sldChg chg="modSp mod">
        <pc:chgData name="David Cowell" userId="8c854f7f-d1d6-4058-999d-8d33c997d9fc" providerId="ADAL" clId="{0900716E-D054-4235-A967-B96C2A79F51A}" dt="2024-02-13T08:24:27.841" v="5" actId="20577"/>
        <pc:sldMkLst>
          <pc:docMk/>
          <pc:sldMk cId="2210198795" sldId="256"/>
        </pc:sldMkLst>
        <pc:spChg chg="mod">
          <ac:chgData name="David Cowell" userId="8c854f7f-d1d6-4058-999d-8d33c997d9fc" providerId="ADAL" clId="{0900716E-D054-4235-A967-B96C2A79F51A}" dt="2024-02-13T08:24:27.841" v="5" actId="20577"/>
          <ac:spMkLst>
            <pc:docMk/>
            <pc:sldMk cId="2210198795" sldId="256"/>
            <ac:spMk id="3" creationId="{00000000-0000-0000-0000-000000000000}"/>
          </ac:spMkLst>
        </pc:spChg>
      </pc:sldChg>
      <pc:sldChg chg="del">
        <pc:chgData name="David Cowell" userId="8c854f7f-d1d6-4058-999d-8d33c997d9fc" providerId="ADAL" clId="{0900716E-D054-4235-A967-B96C2A79F51A}" dt="2024-02-13T08:24:15.778" v="1" actId="47"/>
        <pc:sldMkLst>
          <pc:docMk/>
          <pc:sldMk cId="3465828563" sldId="264"/>
        </pc:sldMkLst>
      </pc:sldChg>
      <pc:sldChg chg="del">
        <pc:chgData name="David Cowell" userId="8c854f7f-d1d6-4058-999d-8d33c997d9fc" providerId="ADAL" clId="{0900716E-D054-4235-A967-B96C2A79F51A}" dt="2024-02-13T08:24:15.778" v="1" actId="47"/>
        <pc:sldMkLst>
          <pc:docMk/>
          <pc:sldMk cId="59279687" sldId="281"/>
        </pc:sldMkLst>
      </pc:sldChg>
      <pc:sldChg chg="del">
        <pc:chgData name="David Cowell" userId="8c854f7f-d1d6-4058-999d-8d33c997d9fc" providerId="ADAL" clId="{0900716E-D054-4235-A967-B96C2A79F51A}" dt="2024-02-13T08:24:15.778" v="1" actId="47"/>
        <pc:sldMkLst>
          <pc:docMk/>
          <pc:sldMk cId="3780007819" sldId="286"/>
        </pc:sldMkLst>
      </pc:sldChg>
      <pc:sldChg chg="del">
        <pc:chgData name="David Cowell" userId="8c854f7f-d1d6-4058-999d-8d33c997d9fc" providerId="ADAL" clId="{0900716E-D054-4235-A967-B96C2A79F51A}" dt="2024-02-13T08:24:15.778" v="1" actId="47"/>
        <pc:sldMkLst>
          <pc:docMk/>
          <pc:sldMk cId="4040636941" sldId="292"/>
        </pc:sldMkLst>
      </pc:sldChg>
      <pc:sldChg chg="del">
        <pc:chgData name="David Cowell" userId="8c854f7f-d1d6-4058-999d-8d33c997d9fc" providerId="ADAL" clId="{0900716E-D054-4235-A967-B96C2A79F51A}" dt="2024-02-13T11:03:59.494" v="4115" actId="47"/>
        <pc:sldMkLst>
          <pc:docMk/>
          <pc:sldMk cId="3865499971" sldId="295"/>
        </pc:sldMkLst>
      </pc:sldChg>
      <pc:sldChg chg="del">
        <pc:chgData name="David Cowell" userId="8c854f7f-d1d6-4058-999d-8d33c997d9fc" providerId="ADAL" clId="{0900716E-D054-4235-A967-B96C2A79F51A}" dt="2024-02-13T11:03:59.494" v="4115" actId="47"/>
        <pc:sldMkLst>
          <pc:docMk/>
          <pc:sldMk cId="2097461447" sldId="296"/>
        </pc:sldMkLst>
      </pc:sldChg>
      <pc:sldChg chg="addSp delSp modSp mod">
        <pc:chgData name="David Cowell" userId="8c854f7f-d1d6-4058-999d-8d33c997d9fc" providerId="ADAL" clId="{0900716E-D054-4235-A967-B96C2A79F51A}" dt="2024-02-13T11:44:01.321" v="4987" actId="14100"/>
        <pc:sldMkLst>
          <pc:docMk/>
          <pc:sldMk cId="2513345581" sldId="297"/>
        </pc:sldMkLst>
        <pc:spChg chg="mod">
          <ac:chgData name="David Cowell" userId="8c854f7f-d1d6-4058-999d-8d33c997d9fc" providerId="ADAL" clId="{0900716E-D054-4235-A967-B96C2A79F51A}" dt="2024-02-13T11:22:40.826" v="4655" actId="20577"/>
          <ac:spMkLst>
            <pc:docMk/>
            <pc:sldMk cId="2513345581" sldId="297"/>
            <ac:spMk id="26627" creationId="{00000000-0000-0000-0000-000000000000}"/>
          </ac:spMkLst>
        </pc:spChg>
        <pc:picChg chg="add mod">
          <ac:chgData name="David Cowell" userId="8c854f7f-d1d6-4058-999d-8d33c997d9fc" providerId="ADAL" clId="{0900716E-D054-4235-A967-B96C2A79F51A}" dt="2024-02-13T11:44:01.321" v="4987" actId="14100"/>
          <ac:picMkLst>
            <pc:docMk/>
            <pc:sldMk cId="2513345581" sldId="297"/>
            <ac:picMk id="3" creationId="{BCFB6134-AEF8-AD77-8C3B-9051A09FF42E}"/>
          </ac:picMkLst>
        </pc:picChg>
        <pc:picChg chg="del">
          <ac:chgData name="David Cowell" userId="8c854f7f-d1d6-4058-999d-8d33c997d9fc" providerId="ADAL" clId="{0900716E-D054-4235-A967-B96C2A79F51A}" dt="2024-02-13T11:17:38.093" v="4463" actId="478"/>
          <ac:picMkLst>
            <pc:docMk/>
            <pc:sldMk cId="2513345581" sldId="297"/>
            <ac:picMk id="4" creationId="{00000000-0000-0000-0000-000000000000}"/>
          </ac:picMkLst>
        </pc:picChg>
      </pc:sldChg>
      <pc:sldChg chg="ord">
        <pc:chgData name="David Cowell" userId="8c854f7f-d1d6-4058-999d-8d33c997d9fc" providerId="ADAL" clId="{0900716E-D054-4235-A967-B96C2A79F51A}" dt="2024-02-13T09:04:05.151" v="3133"/>
        <pc:sldMkLst>
          <pc:docMk/>
          <pc:sldMk cId="155630707" sldId="302"/>
        </pc:sldMkLst>
      </pc:sldChg>
      <pc:sldChg chg="del">
        <pc:chgData name="David Cowell" userId="8c854f7f-d1d6-4058-999d-8d33c997d9fc" providerId="ADAL" clId="{0900716E-D054-4235-A967-B96C2A79F51A}" dt="2024-02-13T08:24:05.475" v="0" actId="47"/>
        <pc:sldMkLst>
          <pc:docMk/>
          <pc:sldMk cId="2871695664" sldId="305"/>
        </pc:sldMkLst>
      </pc:sldChg>
      <pc:sldChg chg="del">
        <pc:chgData name="David Cowell" userId="8c854f7f-d1d6-4058-999d-8d33c997d9fc" providerId="ADAL" clId="{0900716E-D054-4235-A967-B96C2A79F51A}" dt="2024-02-13T11:03:59.494" v="4115" actId="47"/>
        <pc:sldMkLst>
          <pc:docMk/>
          <pc:sldMk cId="2953742439" sldId="306"/>
        </pc:sldMkLst>
      </pc:sldChg>
      <pc:sldChg chg="del">
        <pc:chgData name="David Cowell" userId="8c854f7f-d1d6-4058-999d-8d33c997d9fc" providerId="ADAL" clId="{0900716E-D054-4235-A967-B96C2A79F51A}" dt="2024-02-13T11:03:59.494" v="4115" actId="47"/>
        <pc:sldMkLst>
          <pc:docMk/>
          <pc:sldMk cId="1188637387" sldId="307"/>
        </pc:sldMkLst>
      </pc:sldChg>
      <pc:sldChg chg="del">
        <pc:chgData name="David Cowell" userId="8c854f7f-d1d6-4058-999d-8d33c997d9fc" providerId="ADAL" clId="{0900716E-D054-4235-A967-B96C2A79F51A}" dt="2024-02-13T11:03:59.494" v="4115" actId="47"/>
        <pc:sldMkLst>
          <pc:docMk/>
          <pc:sldMk cId="1216918148" sldId="308"/>
        </pc:sldMkLst>
      </pc:sldChg>
      <pc:sldChg chg="del">
        <pc:chgData name="David Cowell" userId="8c854f7f-d1d6-4058-999d-8d33c997d9fc" providerId="ADAL" clId="{0900716E-D054-4235-A967-B96C2A79F51A}" dt="2024-02-13T11:03:59.494" v="4115" actId="47"/>
        <pc:sldMkLst>
          <pc:docMk/>
          <pc:sldMk cId="37525718" sldId="309"/>
        </pc:sldMkLst>
      </pc:sldChg>
      <pc:sldChg chg="del">
        <pc:chgData name="David Cowell" userId="8c854f7f-d1d6-4058-999d-8d33c997d9fc" providerId="ADAL" clId="{0900716E-D054-4235-A967-B96C2A79F51A}" dt="2024-02-13T08:24:15.778" v="1" actId="47"/>
        <pc:sldMkLst>
          <pc:docMk/>
          <pc:sldMk cId="2091553686" sldId="311"/>
        </pc:sldMkLst>
      </pc:sldChg>
      <pc:sldChg chg="ord">
        <pc:chgData name="David Cowell" userId="8c854f7f-d1d6-4058-999d-8d33c997d9fc" providerId="ADAL" clId="{0900716E-D054-4235-A967-B96C2A79F51A}" dt="2024-02-13T09:05:18.977" v="3135"/>
        <pc:sldMkLst>
          <pc:docMk/>
          <pc:sldMk cId="3574260715" sldId="313"/>
        </pc:sldMkLst>
      </pc:sldChg>
      <pc:sldChg chg="addSp delSp modSp mod">
        <pc:chgData name="David Cowell" userId="8c854f7f-d1d6-4058-999d-8d33c997d9fc" providerId="ADAL" clId="{0900716E-D054-4235-A967-B96C2A79F51A}" dt="2024-02-13T11:01:42.874" v="4064" actId="22"/>
        <pc:sldMkLst>
          <pc:docMk/>
          <pc:sldMk cId="1820205284" sldId="314"/>
        </pc:sldMkLst>
        <pc:spChg chg="add del mod">
          <ac:chgData name="David Cowell" userId="8c854f7f-d1d6-4058-999d-8d33c997d9fc" providerId="ADAL" clId="{0900716E-D054-4235-A967-B96C2A79F51A}" dt="2024-02-13T11:01:42.874" v="4064" actId="22"/>
          <ac:spMkLst>
            <pc:docMk/>
            <pc:sldMk cId="1820205284" sldId="314"/>
            <ac:spMk id="3" creationId="{85BC74F2-2B78-0BB8-FE42-8EB050A13118}"/>
          </ac:spMkLst>
        </pc:spChg>
        <pc:picChg chg="add mod ord">
          <ac:chgData name="David Cowell" userId="8c854f7f-d1d6-4058-999d-8d33c997d9fc" providerId="ADAL" clId="{0900716E-D054-4235-A967-B96C2A79F51A}" dt="2024-02-13T11:01:42.874" v="4064" actId="22"/>
          <ac:picMkLst>
            <pc:docMk/>
            <pc:sldMk cId="1820205284" sldId="314"/>
            <ac:picMk id="6" creationId="{908DD5A4-770B-BC11-9FD4-F98708F6B71B}"/>
          </ac:picMkLst>
        </pc:picChg>
        <pc:picChg chg="del">
          <ac:chgData name="David Cowell" userId="8c854f7f-d1d6-4058-999d-8d33c997d9fc" providerId="ADAL" clId="{0900716E-D054-4235-A967-B96C2A79F51A}" dt="2024-02-13T11:01:31.314" v="4063" actId="478"/>
          <ac:picMkLst>
            <pc:docMk/>
            <pc:sldMk cId="1820205284" sldId="314"/>
            <ac:picMk id="7" creationId="{7CF4B4D4-B3AC-49A1-903B-6A4849D61171}"/>
          </ac:picMkLst>
        </pc:picChg>
      </pc:sldChg>
      <pc:sldChg chg="modSp mod">
        <pc:chgData name="David Cowell" userId="8c854f7f-d1d6-4058-999d-8d33c997d9fc" providerId="ADAL" clId="{0900716E-D054-4235-A967-B96C2A79F51A}" dt="2024-02-13T11:02:13.967" v="4065" actId="1076"/>
        <pc:sldMkLst>
          <pc:docMk/>
          <pc:sldMk cId="1539136008" sldId="315"/>
        </pc:sldMkLst>
        <pc:spChg chg="mod">
          <ac:chgData name="David Cowell" userId="8c854f7f-d1d6-4058-999d-8d33c997d9fc" providerId="ADAL" clId="{0900716E-D054-4235-A967-B96C2A79F51A}" dt="2024-02-13T11:02:13.967" v="4065" actId="1076"/>
          <ac:spMkLst>
            <pc:docMk/>
            <pc:sldMk cId="1539136008" sldId="315"/>
            <ac:spMk id="14" creationId="{A5198488-C86A-4683-AC7C-D8F8517FBDA2}"/>
          </ac:spMkLst>
        </pc:spChg>
      </pc:sldChg>
      <pc:sldChg chg="modSp mod">
        <pc:chgData name="David Cowell" userId="8c854f7f-d1d6-4058-999d-8d33c997d9fc" providerId="ADAL" clId="{0900716E-D054-4235-A967-B96C2A79F51A}" dt="2024-02-13T11:42:21.181" v="4986" actId="1035"/>
        <pc:sldMkLst>
          <pc:docMk/>
          <pc:sldMk cId="2785891849" sldId="316"/>
        </pc:sldMkLst>
        <pc:picChg chg="mod">
          <ac:chgData name="David Cowell" userId="8c854f7f-d1d6-4058-999d-8d33c997d9fc" providerId="ADAL" clId="{0900716E-D054-4235-A967-B96C2A79F51A}" dt="2024-02-13T11:42:21.181" v="4986" actId="1035"/>
          <ac:picMkLst>
            <pc:docMk/>
            <pc:sldMk cId="2785891849" sldId="316"/>
            <ac:picMk id="12" creationId="{2DB7467B-0489-4CBD-AC80-9DE2F87122F5}"/>
          </ac:picMkLst>
        </pc:picChg>
      </pc:sldChg>
      <pc:sldChg chg="modSp mod">
        <pc:chgData name="David Cowell" userId="8c854f7f-d1d6-4058-999d-8d33c997d9fc" providerId="ADAL" clId="{0900716E-D054-4235-A967-B96C2A79F51A}" dt="2024-02-13T09:05:39.690" v="3139" actId="20577"/>
        <pc:sldMkLst>
          <pc:docMk/>
          <pc:sldMk cId="1865215354" sldId="317"/>
        </pc:sldMkLst>
        <pc:spChg chg="mod">
          <ac:chgData name="David Cowell" userId="8c854f7f-d1d6-4058-999d-8d33c997d9fc" providerId="ADAL" clId="{0900716E-D054-4235-A967-B96C2A79F51A}" dt="2024-02-13T09:05:39.690" v="3139" actId="20577"/>
          <ac:spMkLst>
            <pc:docMk/>
            <pc:sldMk cId="1865215354" sldId="317"/>
            <ac:spMk id="7" creationId="{E7990ED5-BB3F-4E44-A042-6ACB03BE989C}"/>
          </ac:spMkLst>
        </pc:spChg>
      </pc:sldChg>
      <pc:sldChg chg="del">
        <pc:chgData name="David Cowell" userId="8c854f7f-d1d6-4058-999d-8d33c997d9fc" providerId="ADAL" clId="{0900716E-D054-4235-A967-B96C2A79F51A}" dt="2024-02-13T11:22:50.430" v="4656" actId="47"/>
        <pc:sldMkLst>
          <pc:docMk/>
          <pc:sldMk cId="2109598427" sldId="318"/>
        </pc:sldMkLst>
      </pc:sldChg>
      <pc:sldChg chg="del">
        <pc:chgData name="David Cowell" userId="8c854f7f-d1d6-4058-999d-8d33c997d9fc" providerId="ADAL" clId="{0900716E-D054-4235-A967-B96C2A79F51A}" dt="2024-02-13T11:24:45.213" v="4657" actId="47"/>
        <pc:sldMkLst>
          <pc:docMk/>
          <pc:sldMk cId="160206537" sldId="319"/>
        </pc:sldMkLst>
      </pc:sldChg>
      <pc:sldChg chg="del">
        <pc:chgData name="David Cowell" userId="8c854f7f-d1d6-4058-999d-8d33c997d9fc" providerId="ADAL" clId="{0900716E-D054-4235-A967-B96C2A79F51A}" dt="2024-02-13T11:03:59.494" v="4115" actId="47"/>
        <pc:sldMkLst>
          <pc:docMk/>
          <pc:sldMk cId="334414158" sldId="320"/>
        </pc:sldMkLst>
      </pc:sldChg>
      <pc:sldChg chg="del">
        <pc:chgData name="David Cowell" userId="8c854f7f-d1d6-4058-999d-8d33c997d9fc" providerId="ADAL" clId="{0900716E-D054-4235-A967-B96C2A79F51A}" dt="2024-02-13T11:03:59.494" v="4115" actId="47"/>
        <pc:sldMkLst>
          <pc:docMk/>
          <pc:sldMk cId="3002936159" sldId="321"/>
        </pc:sldMkLst>
      </pc:sldChg>
      <pc:sldChg chg="del">
        <pc:chgData name="David Cowell" userId="8c854f7f-d1d6-4058-999d-8d33c997d9fc" providerId="ADAL" clId="{0900716E-D054-4235-A967-B96C2A79F51A}" dt="2024-02-13T11:03:59.494" v="4115" actId="47"/>
        <pc:sldMkLst>
          <pc:docMk/>
          <pc:sldMk cId="465633490" sldId="356"/>
        </pc:sldMkLst>
      </pc:sldChg>
      <pc:sldChg chg="del">
        <pc:chgData name="David Cowell" userId="8c854f7f-d1d6-4058-999d-8d33c997d9fc" providerId="ADAL" clId="{0900716E-D054-4235-A967-B96C2A79F51A}" dt="2024-02-13T11:03:59.494" v="4115" actId="47"/>
        <pc:sldMkLst>
          <pc:docMk/>
          <pc:sldMk cId="337258468" sldId="357"/>
        </pc:sldMkLst>
      </pc:sldChg>
      <pc:sldChg chg="del">
        <pc:chgData name="David Cowell" userId="8c854f7f-d1d6-4058-999d-8d33c997d9fc" providerId="ADAL" clId="{0900716E-D054-4235-A967-B96C2A79F51A}" dt="2024-02-13T11:03:59.494" v="4115" actId="47"/>
        <pc:sldMkLst>
          <pc:docMk/>
          <pc:sldMk cId="2468023523" sldId="358"/>
        </pc:sldMkLst>
      </pc:sldChg>
      <pc:sldChg chg="del">
        <pc:chgData name="David Cowell" userId="8c854f7f-d1d6-4058-999d-8d33c997d9fc" providerId="ADAL" clId="{0900716E-D054-4235-A967-B96C2A79F51A}" dt="2024-02-13T11:03:59.494" v="4115" actId="47"/>
        <pc:sldMkLst>
          <pc:docMk/>
          <pc:sldMk cId="1642317585" sldId="360"/>
        </pc:sldMkLst>
      </pc:sldChg>
      <pc:sldChg chg="del">
        <pc:chgData name="David Cowell" userId="8c854f7f-d1d6-4058-999d-8d33c997d9fc" providerId="ADAL" clId="{0900716E-D054-4235-A967-B96C2A79F51A}" dt="2024-02-13T11:03:59.494" v="4115" actId="47"/>
        <pc:sldMkLst>
          <pc:docMk/>
          <pc:sldMk cId="1893621443" sldId="361"/>
        </pc:sldMkLst>
      </pc:sldChg>
      <pc:sldChg chg="del">
        <pc:chgData name="David Cowell" userId="8c854f7f-d1d6-4058-999d-8d33c997d9fc" providerId="ADAL" clId="{0900716E-D054-4235-A967-B96C2A79F51A}" dt="2024-02-13T11:03:59.494" v="4115" actId="47"/>
        <pc:sldMkLst>
          <pc:docMk/>
          <pc:sldMk cId="3992972169" sldId="362"/>
        </pc:sldMkLst>
      </pc:sldChg>
      <pc:sldChg chg="del">
        <pc:chgData name="David Cowell" userId="8c854f7f-d1d6-4058-999d-8d33c997d9fc" providerId="ADAL" clId="{0900716E-D054-4235-A967-B96C2A79F51A}" dt="2024-02-13T11:03:59.494" v="4115" actId="47"/>
        <pc:sldMkLst>
          <pc:docMk/>
          <pc:sldMk cId="3751574037" sldId="363"/>
        </pc:sldMkLst>
      </pc:sldChg>
      <pc:sldChg chg="del">
        <pc:chgData name="David Cowell" userId="8c854f7f-d1d6-4058-999d-8d33c997d9fc" providerId="ADAL" clId="{0900716E-D054-4235-A967-B96C2A79F51A}" dt="2024-02-13T11:03:59.494" v="4115" actId="47"/>
        <pc:sldMkLst>
          <pc:docMk/>
          <pc:sldMk cId="1348259960" sldId="364"/>
        </pc:sldMkLst>
      </pc:sldChg>
      <pc:sldChg chg="del">
        <pc:chgData name="David Cowell" userId="8c854f7f-d1d6-4058-999d-8d33c997d9fc" providerId="ADAL" clId="{0900716E-D054-4235-A967-B96C2A79F51A}" dt="2024-02-13T11:03:59.494" v="4115" actId="47"/>
        <pc:sldMkLst>
          <pc:docMk/>
          <pc:sldMk cId="4266022285" sldId="365"/>
        </pc:sldMkLst>
      </pc:sldChg>
      <pc:sldChg chg="del">
        <pc:chgData name="David Cowell" userId="8c854f7f-d1d6-4058-999d-8d33c997d9fc" providerId="ADAL" clId="{0900716E-D054-4235-A967-B96C2A79F51A}" dt="2024-02-13T11:03:59.494" v="4115" actId="47"/>
        <pc:sldMkLst>
          <pc:docMk/>
          <pc:sldMk cId="1543541102" sldId="366"/>
        </pc:sldMkLst>
      </pc:sldChg>
      <pc:sldChg chg="del">
        <pc:chgData name="David Cowell" userId="8c854f7f-d1d6-4058-999d-8d33c997d9fc" providerId="ADAL" clId="{0900716E-D054-4235-A967-B96C2A79F51A}" dt="2024-02-13T11:03:59.494" v="4115" actId="47"/>
        <pc:sldMkLst>
          <pc:docMk/>
          <pc:sldMk cId="3292671730" sldId="368"/>
        </pc:sldMkLst>
      </pc:sldChg>
      <pc:sldChg chg="del">
        <pc:chgData name="David Cowell" userId="8c854f7f-d1d6-4058-999d-8d33c997d9fc" providerId="ADAL" clId="{0900716E-D054-4235-A967-B96C2A79F51A}" dt="2024-02-13T11:03:59.494" v="4115" actId="47"/>
        <pc:sldMkLst>
          <pc:docMk/>
          <pc:sldMk cId="870376154" sldId="369"/>
        </pc:sldMkLst>
      </pc:sldChg>
      <pc:sldChg chg="del">
        <pc:chgData name="David Cowell" userId="8c854f7f-d1d6-4058-999d-8d33c997d9fc" providerId="ADAL" clId="{0900716E-D054-4235-A967-B96C2A79F51A}" dt="2024-02-13T11:03:59.494" v="4115" actId="47"/>
        <pc:sldMkLst>
          <pc:docMk/>
          <pc:sldMk cId="3066096298" sldId="370"/>
        </pc:sldMkLst>
      </pc:sldChg>
      <pc:sldChg chg="del">
        <pc:chgData name="David Cowell" userId="8c854f7f-d1d6-4058-999d-8d33c997d9fc" providerId="ADAL" clId="{0900716E-D054-4235-A967-B96C2A79F51A}" dt="2024-02-13T11:03:59.494" v="4115" actId="47"/>
        <pc:sldMkLst>
          <pc:docMk/>
          <pc:sldMk cId="1622350862" sldId="371"/>
        </pc:sldMkLst>
      </pc:sldChg>
      <pc:sldChg chg="del">
        <pc:chgData name="David Cowell" userId="8c854f7f-d1d6-4058-999d-8d33c997d9fc" providerId="ADAL" clId="{0900716E-D054-4235-A967-B96C2A79F51A}" dt="2024-02-13T11:03:59.494" v="4115" actId="47"/>
        <pc:sldMkLst>
          <pc:docMk/>
          <pc:sldMk cId="2900829184" sldId="372"/>
        </pc:sldMkLst>
      </pc:sldChg>
      <pc:sldChg chg="del">
        <pc:chgData name="David Cowell" userId="8c854f7f-d1d6-4058-999d-8d33c997d9fc" providerId="ADAL" clId="{0900716E-D054-4235-A967-B96C2A79F51A}" dt="2024-02-13T11:03:59.494" v="4115" actId="47"/>
        <pc:sldMkLst>
          <pc:docMk/>
          <pc:sldMk cId="825032971" sldId="373"/>
        </pc:sldMkLst>
      </pc:sldChg>
      <pc:sldChg chg="del">
        <pc:chgData name="David Cowell" userId="8c854f7f-d1d6-4058-999d-8d33c997d9fc" providerId="ADAL" clId="{0900716E-D054-4235-A967-B96C2A79F51A}" dt="2024-02-13T11:03:59.494" v="4115" actId="47"/>
        <pc:sldMkLst>
          <pc:docMk/>
          <pc:sldMk cId="2220331004" sldId="374"/>
        </pc:sldMkLst>
      </pc:sldChg>
      <pc:sldChg chg="addSp delSp modSp new mod">
        <pc:chgData name="David Cowell" userId="8c854f7f-d1d6-4058-999d-8d33c997d9fc" providerId="ADAL" clId="{0900716E-D054-4235-A967-B96C2A79F51A}" dt="2024-02-13T08:26:51.508" v="35" actId="20577"/>
        <pc:sldMkLst>
          <pc:docMk/>
          <pc:sldMk cId="113635432" sldId="375"/>
        </pc:sldMkLst>
        <pc:spChg chg="del">
          <ac:chgData name="David Cowell" userId="8c854f7f-d1d6-4058-999d-8d33c997d9fc" providerId="ADAL" clId="{0900716E-D054-4235-A967-B96C2A79F51A}" dt="2024-02-13T08:26:09.761" v="30" actId="22"/>
          <ac:spMkLst>
            <pc:docMk/>
            <pc:sldMk cId="113635432" sldId="375"/>
            <ac:spMk id="2" creationId="{A6183305-9627-9308-B7A2-95E4B6843419}"/>
          </ac:spMkLst>
        </pc:spChg>
        <pc:spChg chg="mod">
          <ac:chgData name="David Cowell" userId="8c854f7f-d1d6-4058-999d-8d33c997d9fc" providerId="ADAL" clId="{0900716E-D054-4235-A967-B96C2A79F51A}" dt="2024-02-13T08:26:51.508" v="35" actId="20577"/>
          <ac:spMkLst>
            <pc:docMk/>
            <pc:sldMk cId="113635432" sldId="375"/>
            <ac:spMk id="3" creationId="{D083BBD2-1841-BB00-2A75-ACB12B3EA56C}"/>
          </ac:spMkLst>
        </pc:spChg>
        <pc:picChg chg="add mod ord">
          <ac:chgData name="David Cowell" userId="8c854f7f-d1d6-4058-999d-8d33c997d9fc" providerId="ADAL" clId="{0900716E-D054-4235-A967-B96C2A79F51A}" dt="2024-02-13T08:26:40.908" v="32" actId="14100"/>
          <ac:picMkLst>
            <pc:docMk/>
            <pc:sldMk cId="113635432" sldId="375"/>
            <ac:picMk id="5" creationId="{8ADDE65C-B92D-0278-66D3-922551EB4178}"/>
          </ac:picMkLst>
        </pc:picChg>
      </pc:sldChg>
      <pc:sldChg chg="addSp delSp modSp new mod">
        <pc:chgData name="David Cowell" userId="8c854f7f-d1d6-4058-999d-8d33c997d9fc" providerId="ADAL" clId="{0900716E-D054-4235-A967-B96C2A79F51A}" dt="2024-02-13T08:35:07.784" v="437"/>
        <pc:sldMkLst>
          <pc:docMk/>
          <pc:sldMk cId="1996284910" sldId="376"/>
        </pc:sldMkLst>
        <pc:spChg chg="del">
          <ac:chgData name="David Cowell" userId="8c854f7f-d1d6-4058-999d-8d33c997d9fc" providerId="ADAL" clId="{0900716E-D054-4235-A967-B96C2A79F51A}" dt="2024-02-13T08:29:06.623" v="218" actId="478"/>
          <ac:spMkLst>
            <pc:docMk/>
            <pc:sldMk cId="1996284910" sldId="376"/>
            <ac:spMk id="2" creationId="{F83D8EBD-9A24-3369-D91E-64EE608F451C}"/>
          </ac:spMkLst>
        </pc:spChg>
        <pc:spChg chg="mod">
          <ac:chgData name="David Cowell" userId="8c854f7f-d1d6-4058-999d-8d33c997d9fc" providerId="ADAL" clId="{0900716E-D054-4235-A967-B96C2A79F51A}" dt="2024-02-13T08:35:07.784" v="437"/>
          <ac:spMkLst>
            <pc:docMk/>
            <pc:sldMk cId="1996284910" sldId="376"/>
            <ac:spMk id="3" creationId="{728493DD-BCBC-16C1-D3FA-DD1BF1C72011}"/>
          </ac:spMkLst>
        </pc:spChg>
        <pc:spChg chg="add mod">
          <ac:chgData name="David Cowell" userId="8c854f7f-d1d6-4058-999d-8d33c997d9fc" providerId="ADAL" clId="{0900716E-D054-4235-A967-B96C2A79F51A}" dt="2024-02-13T08:34:48.137" v="435" actId="207"/>
          <ac:spMkLst>
            <pc:docMk/>
            <pc:sldMk cId="1996284910" sldId="376"/>
            <ac:spMk id="8" creationId="{E2F5C18C-3C61-CAD4-9F5F-EA2041741D70}"/>
          </ac:spMkLst>
        </pc:spChg>
        <pc:spChg chg="add mod">
          <ac:chgData name="David Cowell" userId="8c854f7f-d1d6-4058-999d-8d33c997d9fc" providerId="ADAL" clId="{0900716E-D054-4235-A967-B96C2A79F51A}" dt="2024-02-13T08:34:54.033" v="436" actId="207"/>
          <ac:spMkLst>
            <pc:docMk/>
            <pc:sldMk cId="1996284910" sldId="376"/>
            <ac:spMk id="9" creationId="{2417519A-B433-C310-26DB-D002FA6CE316}"/>
          </ac:spMkLst>
        </pc:spChg>
        <pc:spChg chg="add mod">
          <ac:chgData name="David Cowell" userId="8c854f7f-d1d6-4058-999d-8d33c997d9fc" providerId="ADAL" clId="{0900716E-D054-4235-A967-B96C2A79F51A}" dt="2024-02-13T08:34:54.033" v="436" actId="207"/>
          <ac:spMkLst>
            <pc:docMk/>
            <pc:sldMk cId="1996284910" sldId="376"/>
            <ac:spMk id="10" creationId="{A0E3A443-408E-6412-EC81-C2C15153D042}"/>
          </ac:spMkLst>
        </pc:spChg>
        <pc:spChg chg="add mod">
          <ac:chgData name="David Cowell" userId="8c854f7f-d1d6-4058-999d-8d33c997d9fc" providerId="ADAL" clId="{0900716E-D054-4235-A967-B96C2A79F51A}" dt="2024-02-13T08:34:54.033" v="436" actId="207"/>
          <ac:spMkLst>
            <pc:docMk/>
            <pc:sldMk cId="1996284910" sldId="376"/>
            <ac:spMk id="11" creationId="{1D750E6A-00FB-C819-6735-F340C33D5EBB}"/>
          </ac:spMkLst>
        </pc:spChg>
        <pc:spChg chg="add mod">
          <ac:chgData name="David Cowell" userId="8c854f7f-d1d6-4058-999d-8d33c997d9fc" providerId="ADAL" clId="{0900716E-D054-4235-A967-B96C2A79F51A}" dt="2024-02-13T08:34:48.137" v="435" actId="207"/>
          <ac:spMkLst>
            <pc:docMk/>
            <pc:sldMk cId="1996284910" sldId="376"/>
            <ac:spMk id="12" creationId="{1C9B2EB2-2FD7-191B-ABE6-BD25B28FFAB5}"/>
          </ac:spMkLst>
        </pc:spChg>
        <pc:spChg chg="add mod">
          <ac:chgData name="David Cowell" userId="8c854f7f-d1d6-4058-999d-8d33c997d9fc" providerId="ADAL" clId="{0900716E-D054-4235-A967-B96C2A79F51A}" dt="2024-02-13T08:34:48.137" v="435" actId="207"/>
          <ac:spMkLst>
            <pc:docMk/>
            <pc:sldMk cId="1996284910" sldId="376"/>
            <ac:spMk id="13" creationId="{67E67939-D0B6-AD6D-EF0A-5F6ADEE59D8B}"/>
          </ac:spMkLst>
        </pc:spChg>
        <pc:spChg chg="add mod">
          <ac:chgData name="David Cowell" userId="8c854f7f-d1d6-4058-999d-8d33c997d9fc" providerId="ADAL" clId="{0900716E-D054-4235-A967-B96C2A79F51A}" dt="2024-02-13T08:34:54.033" v="436" actId="207"/>
          <ac:spMkLst>
            <pc:docMk/>
            <pc:sldMk cId="1996284910" sldId="376"/>
            <ac:spMk id="15" creationId="{90A8B9E4-9AE8-85F3-0DF4-98F466136327}"/>
          </ac:spMkLst>
        </pc:spChg>
        <pc:spChg chg="add mod">
          <ac:chgData name="David Cowell" userId="8c854f7f-d1d6-4058-999d-8d33c997d9fc" providerId="ADAL" clId="{0900716E-D054-4235-A967-B96C2A79F51A}" dt="2024-02-13T08:34:54.033" v="436" actId="207"/>
          <ac:spMkLst>
            <pc:docMk/>
            <pc:sldMk cId="1996284910" sldId="376"/>
            <ac:spMk id="16" creationId="{6B59F837-84B7-C94B-4439-5A66345FFB01}"/>
          </ac:spMkLst>
        </pc:spChg>
        <pc:spChg chg="add mod">
          <ac:chgData name="David Cowell" userId="8c854f7f-d1d6-4058-999d-8d33c997d9fc" providerId="ADAL" clId="{0900716E-D054-4235-A967-B96C2A79F51A}" dt="2024-02-13T08:34:54.033" v="436" actId="207"/>
          <ac:spMkLst>
            <pc:docMk/>
            <pc:sldMk cId="1996284910" sldId="376"/>
            <ac:spMk id="17" creationId="{C3CF4D4E-31F2-2560-AC0C-7CAB5F2CB5CB}"/>
          </ac:spMkLst>
        </pc:spChg>
        <pc:spChg chg="add mod">
          <ac:chgData name="David Cowell" userId="8c854f7f-d1d6-4058-999d-8d33c997d9fc" providerId="ADAL" clId="{0900716E-D054-4235-A967-B96C2A79F51A}" dt="2024-02-13T08:34:54.033" v="436" actId="207"/>
          <ac:spMkLst>
            <pc:docMk/>
            <pc:sldMk cId="1996284910" sldId="376"/>
            <ac:spMk id="18" creationId="{57741330-6519-868C-4658-36B30B5615F0}"/>
          </ac:spMkLst>
        </pc:spChg>
        <pc:spChg chg="add mod">
          <ac:chgData name="David Cowell" userId="8c854f7f-d1d6-4058-999d-8d33c997d9fc" providerId="ADAL" clId="{0900716E-D054-4235-A967-B96C2A79F51A}" dt="2024-02-13T08:34:54.033" v="436" actId="207"/>
          <ac:spMkLst>
            <pc:docMk/>
            <pc:sldMk cId="1996284910" sldId="376"/>
            <ac:spMk id="19" creationId="{B48FE8A7-C7BF-A9C2-A0B2-BFB238C2BD38}"/>
          </ac:spMkLst>
        </pc:spChg>
        <pc:spChg chg="add mod">
          <ac:chgData name="David Cowell" userId="8c854f7f-d1d6-4058-999d-8d33c997d9fc" providerId="ADAL" clId="{0900716E-D054-4235-A967-B96C2A79F51A}" dt="2024-02-13T08:34:54.033" v="436" actId="207"/>
          <ac:spMkLst>
            <pc:docMk/>
            <pc:sldMk cId="1996284910" sldId="376"/>
            <ac:spMk id="20" creationId="{8565022C-6F8D-5C3D-AB8E-E66E8AAD15AD}"/>
          </ac:spMkLst>
        </pc:spChg>
        <pc:spChg chg="add mod">
          <ac:chgData name="David Cowell" userId="8c854f7f-d1d6-4058-999d-8d33c997d9fc" providerId="ADAL" clId="{0900716E-D054-4235-A967-B96C2A79F51A}" dt="2024-02-13T08:34:54.033" v="436" actId="207"/>
          <ac:spMkLst>
            <pc:docMk/>
            <pc:sldMk cId="1996284910" sldId="376"/>
            <ac:spMk id="21" creationId="{85757101-07D9-5BD4-DD40-96E41B23C551}"/>
          </ac:spMkLst>
        </pc:spChg>
        <pc:picChg chg="add mod ord">
          <ac:chgData name="David Cowell" userId="8c854f7f-d1d6-4058-999d-8d33c997d9fc" providerId="ADAL" clId="{0900716E-D054-4235-A967-B96C2A79F51A}" dt="2024-02-13T08:30:50.959" v="285" actId="14100"/>
          <ac:picMkLst>
            <pc:docMk/>
            <pc:sldMk cId="1996284910" sldId="376"/>
            <ac:picMk id="5" creationId="{75C7D659-31CD-45E6-5439-934A9C2FEAAD}"/>
          </ac:picMkLst>
        </pc:picChg>
        <pc:picChg chg="add mod ord">
          <ac:chgData name="David Cowell" userId="8c854f7f-d1d6-4058-999d-8d33c997d9fc" providerId="ADAL" clId="{0900716E-D054-4235-A967-B96C2A79F51A}" dt="2024-02-13T08:31:58.523" v="394" actId="1076"/>
          <ac:picMkLst>
            <pc:docMk/>
            <pc:sldMk cId="1996284910" sldId="376"/>
            <ac:picMk id="7" creationId="{0FAFBD38-D99F-BF67-A7EF-04FC6DCA2C74}"/>
          </ac:picMkLst>
        </pc:picChg>
        <pc:picChg chg="add del mod">
          <ac:chgData name="David Cowell" userId="8c854f7f-d1d6-4058-999d-8d33c997d9fc" providerId="ADAL" clId="{0900716E-D054-4235-A967-B96C2A79F51A}" dt="2024-02-13T08:31:45.583" v="388" actId="478"/>
          <ac:picMkLst>
            <pc:docMk/>
            <pc:sldMk cId="1996284910" sldId="376"/>
            <ac:picMk id="14" creationId="{616F33E9-1102-6C7A-D31B-20076447CEFF}"/>
          </ac:picMkLst>
        </pc:picChg>
      </pc:sldChg>
      <pc:sldChg chg="addSp delSp modSp new mod">
        <pc:chgData name="David Cowell" userId="8c854f7f-d1d6-4058-999d-8d33c997d9fc" providerId="ADAL" clId="{0900716E-D054-4235-A967-B96C2A79F51A}" dt="2024-02-13T08:48:40.707" v="2425" actId="1582"/>
        <pc:sldMkLst>
          <pc:docMk/>
          <pc:sldMk cId="358737575" sldId="377"/>
        </pc:sldMkLst>
        <pc:spChg chg="del">
          <ac:chgData name="David Cowell" userId="8c854f7f-d1d6-4058-999d-8d33c997d9fc" providerId="ADAL" clId="{0900716E-D054-4235-A967-B96C2A79F51A}" dt="2024-02-13T08:35:53.513" v="459" actId="22"/>
          <ac:spMkLst>
            <pc:docMk/>
            <pc:sldMk cId="358737575" sldId="377"/>
            <ac:spMk id="2" creationId="{ED054EFA-AB40-7650-8060-F0D2467DCABE}"/>
          </ac:spMkLst>
        </pc:spChg>
        <pc:spChg chg="mod">
          <ac:chgData name="David Cowell" userId="8c854f7f-d1d6-4058-999d-8d33c997d9fc" providerId="ADAL" clId="{0900716E-D054-4235-A967-B96C2A79F51A}" dt="2024-02-13T08:35:21.447" v="458" actId="20577"/>
          <ac:spMkLst>
            <pc:docMk/>
            <pc:sldMk cId="358737575" sldId="377"/>
            <ac:spMk id="3" creationId="{92B1798E-861A-9F3F-B477-EF125458FC1B}"/>
          </ac:spMkLst>
        </pc:spChg>
        <pc:spChg chg="add mod">
          <ac:chgData name="David Cowell" userId="8c854f7f-d1d6-4058-999d-8d33c997d9fc" providerId="ADAL" clId="{0900716E-D054-4235-A967-B96C2A79F51A}" dt="2024-02-13T08:48:40.707" v="2425" actId="1582"/>
          <ac:spMkLst>
            <pc:docMk/>
            <pc:sldMk cId="358737575" sldId="377"/>
            <ac:spMk id="6" creationId="{76D1433E-6F3F-65C5-8286-5E64C29FC47B}"/>
          </ac:spMkLst>
        </pc:spChg>
        <pc:picChg chg="add mod ord">
          <ac:chgData name="David Cowell" userId="8c854f7f-d1d6-4058-999d-8d33c997d9fc" providerId="ADAL" clId="{0900716E-D054-4235-A967-B96C2A79F51A}" dt="2024-02-13T08:35:53.513" v="459" actId="22"/>
          <ac:picMkLst>
            <pc:docMk/>
            <pc:sldMk cId="358737575" sldId="377"/>
            <ac:picMk id="5" creationId="{09C3EB4F-2784-AA8A-EB01-4BEF55F7C20D}"/>
          </ac:picMkLst>
        </pc:picChg>
      </pc:sldChg>
      <pc:sldChg chg="addSp delSp modSp new mod">
        <pc:chgData name="David Cowell" userId="8c854f7f-d1d6-4058-999d-8d33c997d9fc" providerId="ADAL" clId="{0900716E-D054-4235-A967-B96C2A79F51A}" dt="2024-02-13T11:27:50.578" v="4856" actId="1037"/>
        <pc:sldMkLst>
          <pc:docMk/>
          <pc:sldMk cId="1635294460" sldId="378"/>
        </pc:sldMkLst>
        <pc:spChg chg="del">
          <ac:chgData name="David Cowell" userId="8c854f7f-d1d6-4058-999d-8d33c997d9fc" providerId="ADAL" clId="{0900716E-D054-4235-A967-B96C2A79F51A}" dt="2024-02-13T08:37:52.995" v="498" actId="478"/>
          <ac:spMkLst>
            <pc:docMk/>
            <pc:sldMk cId="1635294460" sldId="378"/>
            <ac:spMk id="2" creationId="{136AAAB3-CA71-9EE4-2F06-49567470797F}"/>
          </ac:spMkLst>
        </pc:spChg>
        <pc:spChg chg="mod">
          <ac:chgData name="David Cowell" userId="8c854f7f-d1d6-4058-999d-8d33c997d9fc" providerId="ADAL" clId="{0900716E-D054-4235-A967-B96C2A79F51A}" dt="2024-02-13T08:48:14.364" v="2418"/>
          <ac:spMkLst>
            <pc:docMk/>
            <pc:sldMk cId="1635294460" sldId="378"/>
            <ac:spMk id="3" creationId="{50C4C304-BA92-8619-3E1A-D777E7BB8857}"/>
          </ac:spMkLst>
        </pc:spChg>
        <pc:spChg chg="add mod">
          <ac:chgData name="David Cowell" userId="8c854f7f-d1d6-4058-999d-8d33c997d9fc" providerId="ADAL" clId="{0900716E-D054-4235-A967-B96C2A79F51A}" dt="2024-02-13T08:38:59.959" v="510" actId="164"/>
          <ac:spMkLst>
            <pc:docMk/>
            <pc:sldMk cId="1635294460" sldId="378"/>
            <ac:spMk id="10" creationId="{7853C6F4-6634-68C9-B623-36A35714EFDD}"/>
          </ac:spMkLst>
        </pc:spChg>
        <pc:spChg chg="mod">
          <ac:chgData name="David Cowell" userId="8c854f7f-d1d6-4058-999d-8d33c997d9fc" providerId="ADAL" clId="{0900716E-D054-4235-A967-B96C2A79F51A}" dt="2024-02-13T08:39:01.278" v="511"/>
          <ac:spMkLst>
            <pc:docMk/>
            <pc:sldMk cId="1635294460" sldId="378"/>
            <ac:spMk id="14" creationId="{CF78F38D-0DE7-6AFF-90ED-C526CBCFD37D}"/>
          </ac:spMkLst>
        </pc:spChg>
        <pc:spChg chg="mod">
          <ac:chgData name="David Cowell" userId="8c854f7f-d1d6-4058-999d-8d33c997d9fc" providerId="ADAL" clId="{0900716E-D054-4235-A967-B96C2A79F51A}" dt="2024-02-13T08:39:10.625" v="515"/>
          <ac:spMkLst>
            <pc:docMk/>
            <pc:sldMk cId="1635294460" sldId="378"/>
            <ac:spMk id="17" creationId="{4769D363-7557-392D-C47D-D7F5B04859E3}"/>
          </ac:spMkLst>
        </pc:spChg>
        <pc:spChg chg="mod">
          <ac:chgData name="David Cowell" userId="8c854f7f-d1d6-4058-999d-8d33c997d9fc" providerId="ADAL" clId="{0900716E-D054-4235-A967-B96C2A79F51A}" dt="2024-02-13T08:39:16.784" v="517"/>
          <ac:spMkLst>
            <pc:docMk/>
            <pc:sldMk cId="1635294460" sldId="378"/>
            <ac:spMk id="20" creationId="{69BD25E8-6B07-682E-D60A-82386C0D37EE}"/>
          </ac:spMkLst>
        </pc:spChg>
        <pc:spChg chg="mod">
          <ac:chgData name="David Cowell" userId="8c854f7f-d1d6-4058-999d-8d33c997d9fc" providerId="ADAL" clId="{0900716E-D054-4235-A967-B96C2A79F51A}" dt="2024-02-13T08:40:07.583" v="533" actId="20577"/>
          <ac:spMkLst>
            <pc:docMk/>
            <pc:sldMk cId="1635294460" sldId="378"/>
            <ac:spMk id="23" creationId="{39DDD7EF-950F-2D5C-79CA-BC1247AA671F}"/>
          </ac:spMkLst>
        </pc:spChg>
        <pc:spChg chg="mod">
          <ac:chgData name="David Cowell" userId="8c854f7f-d1d6-4058-999d-8d33c997d9fc" providerId="ADAL" clId="{0900716E-D054-4235-A967-B96C2A79F51A}" dt="2024-02-13T08:40:26.148" v="547"/>
          <ac:spMkLst>
            <pc:docMk/>
            <pc:sldMk cId="1635294460" sldId="378"/>
            <ac:spMk id="28" creationId="{C47DEDB2-E60E-2B23-39F5-F601C2C48C1F}"/>
          </ac:spMkLst>
        </pc:spChg>
        <pc:spChg chg="mod">
          <ac:chgData name="David Cowell" userId="8c854f7f-d1d6-4058-999d-8d33c997d9fc" providerId="ADAL" clId="{0900716E-D054-4235-A967-B96C2A79F51A}" dt="2024-02-13T08:40:46.904" v="588"/>
          <ac:spMkLst>
            <pc:docMk/>
            <pc:sldMk cId="1635294460" sldId="378"/>
            <ac:spMk id="31" creationId="{53969B0C-7B5B-A4CB-D2FC-7D243346B65E}"/>
          </ac:spMkLst>
        </pc:spChg>
        <pc:spChg chg="mod">
          <ac:chgData name="David Cowell" userId="8c854f7f-d1d6-4058-999d-8d33c997d9fc" providerId="ADAL" clId="{0900716E-D054-4235-A967-B96C2A79F51A}" dt="2024-02-13T08:41:19.233" v="696" actId="20577"/>
          <ac:spMkLst>
            <pc:docMk/>
            <pc:sldMk cId="1635294460" sldId="378"/>
            <ac:spMk id="34" creationId="{6815FE71-9F31-8A2E-313F-803D6E8546B3}"/>
          </ac:spMkLst>
        </pc:spChg>
        <pc:spChg chg="mod">
          <ac:chgData name="David Cowell" userId="8c854f7f-d1d6-4058-999d-8d33c997d9fc" providerId="ADAL" clId="{0900716E-D054-4235-A967-B96C2A79F51A}" dt="2024-02-13T08:41:56.482" v="713" actId="20577"/>
          <ac:spMkLst>
            <pc:docMk/>
            <pc:sldMk cId="1635294460" sldId="378"/>
            <ac:spMk id="38" creationId="{567A292F-90B6-E1E1-E491-FB1E9754FFA3}"/>
          </ac:spMkLst>
        </pc:spChg>
        <pc:spChg chg="mod">
          <ac:chgData name="David Cowell" userId="8c854f7f-d1d6-4058-999d-8d33c997d9fc" providerId="ADAL" clId="{0900716E-D054-4235-A967-B96C2A79F51A}" dt="2024-02-13T08:42:14.422" v="722" actId="20577"/>
          <ac:spMkLst>
            <pc:docMk/>
            <pc:sldMk cId="1635294460" sldId="378"/>
            <ac:spMk id="41" creationId="{29C40610-58A2-49E9-0392-E9381CC2C77A}"/>
          </ac:spMkLst>
        </pc:spChg>
        <pc:spChg chg="mod">
          <ac:chgData name="David Cowell" userId="8c854f7f-d1d6-4058-999d-8d33c997d9fc" providerId="ADAL" clId="{0900716E-D054-4235-A967-B96C2A79F51A}" dt="2024-02-13T08:42:52.223" v="872" actId="1037"/>
          <ac:spMkLst>
            <pc:docMk/>
            <pc:sldMk cId="1635294460" sldId="378"/>
            <ac:spMk id="45" creationId="{410E554F-A65D-870E-1E25-15869EE7DA38}"/>
          </ac:spMkLst>
        </pc:spChg>
        <pc:spChg chg="mod topLvl">
          <ac:chgData name="David Cowell" userId="8c854f7f-d1d6-4058-999d-8d33c997d9fc" providerId="ADAL" clId="{0900716E-D054-4235-A967-B96C2A79F51A}" dt="2024-02-13T08:44:59.424" v="1287" actId="164"/>
          <ac:spMkLst>
            <pc:docMk/>
            <pc:sldMk cId="1635294460" sldId="378"/>
            <ac:spMk id="48" creationId="{4F5F2A10-1923-BABF-0CD0-4836D948AA2F}"/>
          </ac:spMkLst>
        </pc:spChg>
        <pc:spChg chg="mod">
          <ac:chgData name="David Cowell" userId="8c854f7f-d1d6-4058-999d-8d33c997d9fc" providerId="ADAL" clId="{0900716E-D054-4235-A967-B96C2A79F51A}" dt="2024-02-13T08:44:43.626" v="1250"/>
          <ac:spMkLst>
            <pc:docMk/>
            <pc:sldMk cId="1635294460" sldId="378"/>
            <ac:spMk id="55" creationId="{760BA4B0-853F-50D1-1F5C-3B99BCCEE1A6}"/>
          </ac:spMkLst>
        </pc:spChg>
        <pc:spChg chg="mod">
          <ac:chgData name="David Cowell" userId="8c854f7f-d1d6-4058-999d-8d33c997d9fc" providerId="ADAL" clId="{0900716E-D054-4235-A967-B96C2A79F51A}" dt="2024-02-13T08:46:06.786" v="1710" actId="1035"/>
          <ac:spMkLst>
            <pc:docMk/>
            <pc:sldMk cId="1635294460" sldId="378"/>
            <ac:spMk id="59" creationId="{91718FE3-D094-FD19-F232-D7CB94A62F73}"/>
          </ac:spMkLst>
        </pc:spChg>
        <pc:spChg chg="mod">
          <ac:chgData name="David Cowell" userId="8c854f7f-d1d6-4058-999d-8d33c997d9fc" providerId="ADAL" clId="{0900716E-D054-4235-A967-B96C2A79F51A}" dt="2024-02-13T08:45:58.086" v="1703" actId="1037"/>
          <ac:spMkLst>
            <pc:docMk/>
            <pc:sldMk cId="1635294460" sldId="378"/>
            <ac:spMk id="63" creationId="{276514A1-717E-1382-4DD7-944793FFAF9B}"/>
          </ac:spMkLst>
        </pc:spChg>
        <pc:spChg chg="mod">
          <ac:chgData name="David Cowell" userId="8c854f7f-d1d6-4058-999d-8d33c997d9fc" providerId="ADAL" clId="{0900716E-D054-4235-A967-B96C2A79F51A}" dt="2024-02-13T08:45:46.477" v="1685" actId="1036"/>
          <ac:spMkLst>
            <pc:docMk/>
            <pc:sldMk cId="1635294460" sldId="378"/>
            <ac:spMk id="67" creationId="{AF0D6953-ACC2-D4AB-06B7-68C348F2EBA5}"/>
          </ac:spMkLst>
        </pc:spChg>
        <pc:spChg chg="mod topLvl">
          <ac:chgData name="David Cowell" userId="8c854f7f-d1d6-4058-999d-8d33c997d9fc" providerId="ADAL" clId="{0900716E-D054-4235-A967-B96C2A79F51A}" dt="2024-02-13T08:47:15.766" v="2035" actId="1037"/>
          <ac:spMkLst>
            <pc:docMk/>
            <pc:sldMk cId="1635294460" sldId="378"/>
            <ac:spMk id="71" creationId="{99122CFD-EA28-1549-F7FB-1B82D152AFE2}"/>
          </ac:spMkLst>
        </pc:spChg>
        <pc:spChg chg="mod">
          <ac:chgData name="David Cowell" userId="8c854f7f-d1d6-4058-999d-8d33c997d9fc" providerId="ADAL" clId="{0900716E-D054-4235-A967-B96C2A79F51A}" dt="2024-02-13T08:47:20.781" v="2036"/>
          <ac:spMkLst>
            <pc:docMk/>
            <pc:sldMk cId="1635294460" sldId="378"/>
            <ac:spMk id="76" creationId="{B0CEBCB7-F593-60A9-6312-DABADC562E56}"/>
          </ac:spMkLst>
        </pc:spChg>
        <pc:spChg chg="mod">
          <ac:chgData name="David Cowell" userId="8c854f7f-d1d6-4058-999d-8d33c997d9fc" providerId="ADAL" clId="{0900716E-D054-4235-A967-B96C2A79F51A}" dt="2024-02-13T08:47:30.246" v="2037"/>
          <ac:spMkLst>
            <pc:docMk/>
            <pc:sldMk cId="1635294460" sldId="378"/>
            <ac:spMk id="79" creationId="{0564651C-7274-BBFA-44F1-078E656C8140}"/>
          </ac:spMkLst>
        </pc:spChg>
        <pc:spChg chg="mod">
          <ac:chgData name="David Cowell" userId="8c854f7f-d1d6-4058-999d-8d33c997d9fc" providerId="ADAL" clId="{0900716E-D054-4235-A967-B96C2A79F51A}" dt="2024-02-13T08:47:45.457" v="2173"/>
          <ac:spMkLst>
            <pc:docMk/>
            <pc:sldMk cId="1635294460" sldId="378"/>
            <ac:spMk id="82" creationId="{4F2DD9F2-4CEA-12F6-8560-372D750BAFF0}"/>
          </ac:spMkLst>
        </pc:spChg>
        <pc:spChg chg="mod">
          <ac:chgData name="David Cowell" userId="8c854f7f-d1d6-4058-999d-8d33c997d9fc" providerId="ADAL" clId="{0900716E-D054-4235-A967-B96C2A79F51A}" dt="2024-02-13T08:47:57.739" v="2312"/>
          <ac:spMkLst>
            <pc:docMk/>
            <pc:sldMk cId="1635294460" sldId="378"/>
            <ac:spMk id="85" creationId="{EC6F771D-3CE9-0159-CEBD-D487BC4605C7}"/>
          </ac:spMkLst>
        </pc:spChg>
        <pc:spChg chg="mod">
          <ac:chgData name="David Cowell" userId="8c854f7f-d1d6-4058-999d-8d33c997d9fc" providerId="ADAL" clId="{0900716E-D054-4235-A967-B96C2A79F51A}" dt="2024-02-13T11:27:50.578" v="4856" actId="1037"/>
          <ac:spMkLst>
            <pc:docMk/>
            <pc:sldMk cId="1635294460" sldId="378"/>
            <ac:spMk id="89" creationId="{DB0FB184-31C0-45D3-8F50-F0AF558BDCF2}"/>
          </ac:spMkLst>
        </pc:spChg>
        <pc:grpChg chg="add mod">
          <ac:chgData name="David Cowell" userId="8c854f7f-d1d6-4058-999d-8d33c997d9fc" providerId="ADAL" clId="{0900716E-D054-4235-A967-B96C2A79F51A}" dt="2024-02-13T08:38:59.959" v="510" actId="164"/>
          <ac:grpSpMkLst>
            <pc:docMk/>
            <pc:sldMk cId="1635294460" sldId="378"/>
            <ac:grpSpMk id="11" creationId="{52F74219-D923-1BA5-2727-579EA4C8F55F}"/>
          </ac:grpSpMkLst>
        </pc:grpChg>
        <pc:grpChg chg="add mod">
          <ac:chgData name="David Cowell" userId="8c854f7f-d1d6-4058-999d-8d33c997d9fc" providerId="ADAL" clId="{0900716E-D054-4235-A967-B96C2A79F51A}" dt="2024-02-13T08:39:09.303" v="514" actId="1076"/>
          <ac:grpSpMkLst>
            <pc:docMk/>
            <pc:sldMk cId="1635294460" sldId="378"/>
            <ac:grpSpMk id="12" creationId="{D8AD8F6E-6DA9-1142-DD4B-35B98BD8CD46}"/>
          </ac:grpSpMkLst>
        </pc:grpChg>
        <pc:grpChg chg="add mod">
          <ac:chgData name="David Cowell" userId="8c854f7f-d1d6-4058-999d-8d33c997d9fc" providerId="ADAL" clId="{0900716E-D054-4235-A967-B96C2A79F51A}" dt="2024-02-13T08:39:15.784" v="516" actId="1076"/>
          <ac:grpSpMkLst>
            <pc:docMk/>
            <pc:sldMk cId="1635294460" sldId="378"/>
            <ac:grpSpMk id="15" creationId="{8874E5E3-E3F6-76D9-DEFB-B4D6E0E2CF32}"/>
          </ac:grpSpMkLst>
        </pc:grpChg>
        <pc:grpChg chg="add mod">
          <ac:chgData name="David Cowell" userId="8c854f7f-d1d6-4058-999d-8d33c997d9fc" providerId="ADAL" clId="{0900716E-D054-4235-A967-B96C2A79F51A}" dt="2024-02-13T08:39:23.232" v="520" actId="1076"/>
          <ac:grpSpMkLst>
            <pc:docMk/>
            <pc:sldMk cId="1635294460" sldId="378"/>
            <ac:grpSpMk id="18" creationId="{253015C3-6DFA-ED6A-4290-7FDBCC52EA09}"/>
          </ac:grpSpMkLst>
        </pc:grpChg>
        <pc:grpChg chg="add mod">
          <ac:chgData name="David Cowell" userId="8c854f7f-d1d6-4058-999d-8d33c997d9fc" providerId="ADAL" clId="{0900716E-D054-4235-A967-B96C2A79F51A}" dt="2024-02-13T08:40:30.835" v="548" actId="1076"/>
          <ac:grpSpMkLst>
            <pc:docMk/>
            <pc:sldMk cId="1635294460" sldId="378"/>
            <ac:grpSpMk id="21" creationId="{74AD5004-A731-01A0-F59A-F4200521F895}"/>
          </ac:grpSpMkLst>
        </pc:grpChg>
        <pc:grpChg chg="add mod">
          <ac:chgData name="David Cowell" userId="8c854f7f-d1d6-4058-999d-8d33c997d9fc" providerId="ADAL" clId="{0900716E-D054-4235-A967-B96C2A79F51A}" dt="2024-02-13T08:40:38.719" v="587" actId="1036"/>
          <ac:grpSpMkLst>
            <pc:docMk/>
            <pc:sldMk cId="1635294460" sldId="378"/>
            <ac:grpSpMk id="26" creationId="{D59C6C29-0240-7D00-0A27-05380FE2776C}"/>
          </ac:grpSpMkLst>
        </pc:grpChg>
        <pc:grpChg chg="add mod">
          <ac:chgData name="David Cowell" userId="8c854f7f-d1d6-4058-999d-8d33c997d9fc" providerId="ADAL" clId="{0900716E-D054-4235-A967-B96C2A79F51A}" dt="2024-02-13T08:41:03.494" v="691" actId="1076"/>
          <ac:grpSpMkLst>
            <pc:docMk/>
            <pc:sldMk cId="1635294460" sldId="378"/>
            <ac:grpSpMk id="29" creationId="{FD2B9FD0-0782-D5F1-1812-2DD782401469}"/>
          </ac:grpSpMkLst>
        </pc:grpChg>
        <pc:grpChg chg="add mod">
          <ac:chgData name="David Cowell" userId="8c854f7f-d1d6-4058-999d-8d33c997d9fc" providerId="ADAL" clId="{0900716E-D054-4235-A967-B96C2A79F51A}" dt="2024-02-13T08:41:40.146" v="705" actId="1076"/>
          <ac:grpSpMkLst>
            <pc:docMk/>
            <pc:sldMk cId="1635294460" sldId="378"/>
            <ac:grpSpMk id="32" creationId="{4549B46E-CFBE-F654-39EC-E743701D3977}"/>
          </ac:grpSpMkLst>
        </pc:grpChg>
        <pc:grpChg chg="add mod">
          <ac:chgData name="David Cowell" userId="8c854f7f-d1d6-4058-999d-8d33c997d9fc" providerId="ADAL" clId="{0900716E-D054-4235-A967-B96C2A79F51A}" dt="2024-02-13T08:41:49.955" v="709" actId="1076"/>
          <ac:grpSpMkLst>
            <pc:docMk/>
            <pc:sldMk cId="1635294460" sldId="378"/>
            <ac:grpSpMk id="36" creationId="{A428AAD1-9F9B-B22A-ECB9-E7A1A7A298E1}"/>
          </ac:grpSpMkLst>
        </pc:grpChg>
        <pc:grpChg chg="add mod">
          <ac:chgData name="David Cowell" userId="8c854f7f-d1d6-4058-999d-8d33c997d9fc" providerId="ADAL" clId="{0900716E-D054-4235-A967-B96C2A79F51A}" dt="2024-02-13T08:42:02.028" v="715" actId="1076"/>
          <ac:grpSpMkLst>
            <pc:docMk/>
            <pc:sldMk cId="1635294460" sldId="378"/>
            <ac:grpSpMk id="39" creationId="{ED195B27-6310-E3F5-D17A-9759C04BEBE9}"/>
          </ac:grpSpMkLst>
        </pc:grpChg>
        <pc:grpChg chg="add mod">
          <ac:chgData name="David Cowell" userId="8c854f7f-d1d6-4058-999d-8d33c997d9fc" providerId="ADAL" clId="{0900716E-D054-4235-A967-B96C2A79F51A}" dt="2024-02-13T08:42:35.834" v="851" actId="1036"/>
          <ac:grpSpMkLst>
            <pc:docMk/>
            <pc:sldMk cId="1635294460" sldId="378"/>
            <ac:grpSpMk id="43" creationId="{ABA03455-4CB9-FF9A-2A90-8BE46059CC6D}"/>
          </ac:grpSpMkLst>
        </pc:grpChg>
        <pc:grpChg chg="add del mod">
          <ac:chgData name="David Cowell" userId="8c854f7f-d1d6-4058-999d-8d33c997d9fc" providerId="ADAL" clId="{0900716E-D054-4235-A967-B96C2A79F51A}" dt="2024-02-13T08:44:40.783" v="1248" actId="165"/>
          <ac:grpSpMkLst>
            <pc:docMk/>
            <pc:sldMk cId="1635294460" sldId="378"/>
            <ac:grpSpMk id="46" creationId="{7FDB8CB0-36CF-8AB4-CFED-D015A5D379EC}"/>
          </ac:grpSpMkLst>
        </pc:grpChg>
        <pc:grpChg chg="add del mod">
          <ac:chgData name="David Cowell" userId="8c854f7f-d1d6-4058-999d-8d33c997d9fc" providerId="ADAL" clId="{0900716E-D054-4235-A967-B96C2A79F51A}" dt="2024-02-13T08:44:54.641" v="1286" actId="165"/>
          <ac:grpSpMkLst>
            <pc:docMk/>
            <pc:sldMk cId="1635294460" sldId="378"/>
            <ac:grpSpMk id="52" creationId="{A3070C2A-43E5-CFEC-0F9B-E3AC42D166A2}"/>
          </ac:grpSpMkLst>
        </pc:grpChg>
        <pc:grpChg chg="add del mod">
          <ac:chgData name="David Cowell" userId="8c854f7f-d1d6-4058-999d-8d33c997d9fc" providerId="ADAL" clId="{0900716E-D054-4235-A967-B96C2A79F51A}" dt="2024-02-13T08:44:46.109" v="1285" actId="478"/>
          <ac:grpSpMkLst>
            <pc:docMk/>
            <pc:sldMk cId="1635294460" sldId="378"/>
            <ac:grpSpMk id="53" creationId="{1AB9F2CE-BDCF-8B2B-53BE-BE21D834CD16}"/>
          </ac:grpSpMkLst>
        </pc:grpChg>
        <pc:grpChg chg="add mod">
          <ac:chgData name="David Cowell" userId="8c854f7f-d1d6-4058-999d-8d33c997d9fc" providerId="ADAL" clId="{0900716E-D054-4235-A967-B96C2A79F51A}" dt="2024-02-13T08:44:59.424" v="1287" actId="164"/>
          <ac:grpSpMkLst>
            <pc:docMk/>
            <pc:sldMk cId="1635294460" sldId="378"/>
            <ac:grpSpMk id="56" creationId="{EDA18975-DB8B-75E4-6D52-33652B354CC8}"/>
          </ac:grpSpMkLst>
        </pc:grpChg>
        <pc:grpChg chg="add mod">
          <ac:chgData name="David Cowell" userId="8c854f7f-d1d6-4058-999d-8d33c997d9fc" providerId="ADAL" clId="{0900716E-D054-4235-A967-B96C2A79F51A}" dt="2024-02-13T08:45:10.344" v="1405" actId="1038"/>
          <ac:grpSpMkLst>
            <pc:docMk/>
            <pc:sldMk cId="1635294460" sldId="378"/>
            <ac:grpSpMk id="57" creationId="{F22EEA1A-F880-692A-2367-42EFE55209CC}"/>
          </ac:grpSpMkLst>
        </pc:grpChg>
        <pc:grpChg chg="add mod">
          <ac:chgData name="David Cowell" userId="8c854f7f-d1d6-4058-999d-8d33c997d9fc" providerId="ADAL" clId="{0900716E-D054-4235-A967-B96C2A79F51A}" dt="2024-02-13T08:45:23.362" v="1541" actId="1037"/>
          <ac:grpSpMkLst>
            <pc:docMk/>
            <pc:sldMk cId="1635294460" sldId="378"/>
            <ac:grpSpMk id="61" creationId="{AABBAE88-B1BE-8B6A-AAC2-3CB6D49E7A50}"/>
          </ac:grpSpMkLst>
        </pc:grpChg>
        <pc:grpChg chg="add mod">
          <ac:chgData name="David Cowell" userId="8c854f7f-d1d6-4058-999d-8d33c997d9fc" providerId="ADAL" clId="{0900716E-D054-4235-A967-B96C2A79F51A}" dt="2024-02-13T08:45:31.914" v="1653" actId="1035"/>
          <ac:grpSpMkLst>
            <pc:docMk/>
            <pc:sldMk cId="1635294460" sldId="378"/>
            <ac:grpSpMk id="65" creationId="{AB7FF0D8-D8AA-E9A8-7806-5A1343AEBAE2}"/>
          </ac:grpSpMkLst>
        </pc:grpChg>
        <pc:grpChg chg="add del mod">
          <ac:chgData name="David Cowell" userId="8c854f7f-d1d6-4058-999d-8d33c997d9fc" providerId="ADAL" clId="{0900716E-D054-4235-A967-B96C2A79F51A}" dt="2024-02-13T08:46:33.384" v="1820" actId="165"/>
          <ac:grpSpMkLst>
            <pc:docMk/>
            <pc:sldMk cId="1635294460" sldId="378"/>
            <ac:grpSpMk id="69" creationId="{70248FCE-9D9F-323C-B20E-350C8C08810D}"/>
          </ac:grpSpMkLst>
        </pc:grpChg>
        <pc:grpChg chg="add mod">
          <ac:chgData name="David Cowell" userId="8c854f7f-d1d6-4058-999d-8d33c997d9fc" providerId="ADAL" clId="{0900716E-D054-4235-A967-B96C2A79F51A}" dt="2024-02-13T08:47:09.705" v="2024" actId="1036"/>
          <ac:grpSpMkLst>
            <pc:docMk/>
            <pc:sldMk cId="1635294460" sldId="378"/>
            <ac:grpSpMk id="73" creationId="{28DDF694-C015-BF11-F17C-8B61EB86C90A}"/>
          </ac:grpSpMkLst>
        </pc:grpChg>
        <pc:grpChg chg="add mod">
          <ac:chgData name="David Cowell" userId="8c854f7f-d1d6-4058-999d-8d33c997d9fc" providerId="ADAL" clId="{0900716E-D054-4235-A967-B96C2A79F51A}" dt="2024-02-13T08:47:20.781" v="2036"/>
          <ac:grpSpMkLst>
            <pc:docMk/>
            <pc:sldMk cId="1635294460" sldId="378"/>
            <ac:grpSpMk id="74" creationId="{207F6545-53DA-5753-8939-053F879B97C6}"/>
          </ac:grpSpMkLst>
        </pc:grpChg>
        <pc:grpChg chg="add mod">
          <ac:chgData name="David Cowell" userId="8c854f7f-d1d6-4058-999d-8d33c997d9fc" providerId="ADAL" clId="{0900716E-D054-4235-A967-B96C2A79F51A}" dt="2024-02-13T08:47:41.353" v="2172" actId="1037"/>
          <ac:grpSpMkLst>
            <pc:docMk/>
            <pc:sldMk cId="1635294460" sldId="378"/>
            <ac:grpSpMk id="78" creationId="{2B72F718-1534-400B-92C5-DF012D7036E0}"/>
          </ac:grpSpMkLst>
        </pc:grpChg>
        <pc:grpChg chg="add mod">
          <ac:chgData name="David Cowell" userId="8c854f7f-d1d6-4058-999d-8d33c997d9fc" providerId="ADAL" clId="{0900716E-D054-4235-A967-B96C2A79F51A}" dt="2024-02-13T08:47:56.442" v="2311" actId="1038"/>
          <ac:grpSpMkLst>
            <pc:docMk/>
            <pc:sldMk cId="1635294460" sldId="378"/>
            <ac:grpSpMk id="81" creationId="{D3FE834A-812A-BC3E-0AB3-AFD126A3A057}"/>
          </ac:grpSpMkLst>
        </pc:grpChg>
        <pc:grpChg chg="add mod">
          <ac:chgData name="David Cowell" userId="8c854f7f-d1d6-4058-999d-8d33c997d9fc" providerId="ADAL" clId="{0900716E-D054-4235-A967-B96C2A79F51A}" dt="2024-02-13T08:48:05.388" v="2417" actId="1036"/>
          <ac:grpSpMkLst>
            <pc:docMk/>
            <pc:sldMk cId="1635294460" sldId="378"/>
            <ac:grpSpMk id="84" creationId="{1745B1D6-2615-6A45-59BA-EE9419667ABC}"/>
          </ac:grpSpMkLst>
        </pc:grpChg>
        <pc:grpChg chg="add mod">
          <ac:chgData name="David Cowell" userId="8c854f7f-d1d6-4058-999d-8d33c997d9fc" providerId="ADAL" clId="{0900716E-D054-4235-A967-B96C2A79F51A}" dt="2024-02-13T11:27:22.234" v="4831" actId="1035"/>
          <ac:grpSpMkLst>
            <pc:docMk/>
            <pc:sldMk cId="1635294460" sldId="378"/>
            <ac:grpSpMk id="87" creationId="{B9BFB135-00E2-96B8-A920-AC78D83543B1}"/>
          </ac:grpSpMkLst>
        </pc:grpChg>
        <pc:picChg chg="add mod">
          <ac:chgData name="David Cowell" userId="8c854f7f-d1d6-4058-999d-8d33c997d9fc" providerId="ADAL" clId="{0900716E-D054-4235-A967-B96C2A79F51A}" dt="2024-02-13T08:41:45.484" v="708" actId="1076"/>
          <ac:picMkLst>
            <pc:docMk/>
            <pc:sldMk cId="1635294460" sldId="378"/>
            <ac:picMk id="5" creationId="{8415AF09-88A8-049D-75ED-733D952CB075}"/>
          </ac:picMkLst>
        </pc:picChg>
        <pc:picChg chg="add del mod">
          <ac:chgData name="David Cowell" userId="8c854f7f-d1d6-4058-999d-8d33c997d9fc" providerId="ADAL" clId="{0900716E-D054-4235-A967-B96C2A79F51A}" dt="2024-02-13T08:42:20.639" v="724" actId="478"/>
          <ac:picMkLst>
            <pc:docMk/>
            <pc:sldMk cId="1635294460" sldId="378"/>
            <ac:picMk id="42" creationId="{5A7C410E-7CA9-85F0-19FC-0FDFC1956732}"/>
          </ac:picMkLst>
        </pc:picChg>
        <pc:cxnChg chg="add mod">
          <ac:chgData name="David Cowell" userId="8c854f7f-d1d6-4058-999d-8d33c997d9fc" providerId="ADAL" clId="{0900716E-D054-4235-A967-B96C2A79F51A}" dt="2024-02-13T08:38:59.959" v="510" actId="164"/>
          <ac:cxnSpMkLst>
            <pc:docMk/>
            <pc:sldMk cId="1635294460" sldId="378"/>
            <ac:cxnSpMk id="7" creationId="{8AD6C5FF-4BA1-CA41-F205-9FD5A34F9B8C}"/>
          </ac:cxnSpMkLst>
        </pc:cxnChg>
        <pc:cxnChg chg="mod">
          <ac:chgData name="David Cowell" userId="8c854f7f-d1d6-4058-999d-8d33c997d9fc" providerId="ADAL" clId="{0900716E-D054-4235-A967-B96C2A79F51A}" dt="2024-02-13T08:39:01.278" v="511"/>
          <ac:cxnSpMkLst>
            <pc:docMk/>
            <pc:sldMk cId="1635294460" sldId="378"/>
            <ac:cxnSpMk id="13" creationId="{A24CA398-8AB8-9AEC-6601-7579A5A9F7F5}"/>
          </ac:cxnSpMkLst>
        </pc:cxnChg>
        <pc:cxnChg chg="mod">
          <ac:chgData name="David Cowell" userId="8c854f7f-d1d6-4058-999d-8d33c997d9fc" providerId="ADAL" clId="{0900716E-D054-4235-A967-B96C2A79F51A}" dt="2024-02-13T08:39:10.625" v="515"/>
          <ac:cxnSpMkLst>
            <pc:docMk/>
            <pc:sldMk cId="1635294460" sldId="378"/>
            <ac:cxnSpMk id="16" creationId="{3E83421D-3EB6-C797-7BD7-11D1AF23AD5E}"/>
          </ac:cxnSpMkLst>
        </pc:cxnChg>
        <pc:cxnChg chg="mod">
          <ac:chgData name="David Cowell" userId="8c854f7f-d1d6-4058-999d-8d33c997d9fc" providerId="ADAL" clId="{0900716E-D054-4235-A967-B96C2A79F51A}" dt="2024-02-13T08:39:16.784" v="517"/>
          <ac:cxnSpMkLst>
            <pc:docMk/>
            <pc:sldMk cId="1635294460" sldId="378"/>
            <ac:cxnSpMk id="19" creationId="{199401E3-10FF-237B-0F5D-AB75EB1EDF67}"/>
          </ac:cxnSpMkLst>
        </pc:cxnChg>
        <pc:cxnChg chg="mod">
          <ac:chgData name="David Cowell" userId="8c854f7f-d1d6-4058-999d-8d33c997d9fc" providerId="ADAL" clId="{0900716E-D054-4235-A967-B96C2A79F51A}" dt="2024-02-13T08:40:16.457" v="543" actId="1038"/>
          <ac:cxnSpMkLst>
            <pc:docMk/>
            <pc:sldMk cId="1635294460" sldId="378"/>
            <ac:cxnSpMk id="22" creationId="{0E28070B-1CE3-2DA6-BB64-C1135E3E98D6}"/>
          </ac:cxnSpMkLst>
        </pc:cxnChg>
        <pc:cxnChg chg="mod">
          <ac:chgData name="David Cowell" userId="8c854f7f-d1d6-4058-999d-8d33c997d9fc" providerId="ADAL" clId="{0900716E-D054-4235-A967-B96C2A79F51A}" dt="2024-02-13T08:40:26.148" v="547"/>
          <ac:cxnSpMkLst>
            <pc:docMk/>
            <pc:sldMk cId="1635294460" sldId="378"/>
            <ac:cxnSpMk id="27" creationId="{E96CD782-D8A1-8EC2-F100-B0491E0A542D}"/>
          </ac:cxnSpMkLst>
        </pc:cxnChg>
        <pc:cxnChg chg="mod">
          <ac:chgData name="David Cowell" userId="8c854f7f-d1d6-4058-999d-8d33c997d9fc" providerId="ADAL" clId="{0900716E-D054-4235-A967-B96C2A79F51A}" dt="2024-02-13T08:40:46.904" v="588"/>
          <ac:cxnSpMkLst>
            <pc:docMk/>
            <pc:sldMk cId="1635294460" sldId="378"/>
            <ac:cxnSpMk id="30" creationId="{C514C4F8-CDFF-9D91-09D7-CFF889BEB3DC}"/>
          </ac:cxnSpMkLst>
        </pc:cxnChg>
        <pc:cxnChg chg="mod">
          <ac:chgData name="David Cowell" userId="8c854f7f-d1d6-4058-999d-8d33c997d9fc" providerId="ADAL" clId="{0900716E-D054-4235-A967-B96C2A79F51A}" dt="2024-02-13T08:41:34.538" v="704" actId="1038"/>
          <ac:cxnSpMkLst>
            <pc:docMk/>
            <pc:sldMk cId="1635294460" sldId="378"/>
            <ac:cxnSpMk id="33" creationId="{2B3EB71C-7E11-C511-84F2-07C115BA4B87}"/>
          </ac:cxnSpMkLst>
        </pc:cxnChg>
        <pc:cxnChg chg="mod">
          <ac:chgData name="David Cowell" userId="8c854f7f-d1d6-4058-999d-8d33c997d9fc" providerId="ADAL" clId="{0900716E-D054-4235-A967-B96C2A79F51A}" dt="2024-02-13T08:41:43.130" v="706"/>
          <ac:cxnSpMkLst>
            <pc:docMk/>
            <pc:sldMk cId="1635294460" sldId="378"/>
            <ac:cxnSpMk id="37" creationId="{035106F5-C283-9E1D-04AC-CF22F2E39B27}"/>
          </ac:cxnSpMkLst>
        </pc:cxnChg>
        <pc:cxnChg chg="mod">
          <ac:chgData name="David Cowell" userId="8c854f7f-d1d6-4058-999d-8d33c997d9fc" providerId="ADAL" clId="{0900716E-D054-4235-A967-B96C2A79F51A}" dt="2024-02-13T08:41:58.202" v="714"/>
          <ac:cxnSpMkLst>
            <pc:docMk/>
            <pc:sldMk cId="1635294460" sldId="378"/>
            <ac:cxnSpMk id="40" creationId="{C087FE71-3CE0-67FC-B751-9D9AFB53BEF8}"/>
          </ac:cxnSpMkLst>
        </pc:cxnChg>
        <pc:cxnChg chg="mod">
          <ac:chgData name="David Cowell" userId="8c854f7f-d1d6-4058-999d-8d33c997d9fc" providerId="ADAL" clId="{0900716E-D054-4235-A967-B96C2A79F51A}" dt="2024-02-13T08:42:23.915" v="725"/>
          <ac:cxnSpMkLst>
            <pc:docMk/>
            <pc:sldMk cId="1635294460" sldId="378"/>
            <ac:cxnSpMk id="44" creationId="{5E24C911-2B62-59CE-85AD-ED59512D2962}"/>
          </ac:cxnSpMkLst>
        </pc:cxnChg>
        <pc:cxnChg chg="mod topLvl">
          <ac:chgData name="David Cowell" userId="8c854f7f-d1d6-4058-999d-8d33c997d9fc" providerId="ADAL" clId="{0900716E-D054-4235-A967-B96C2A79F51A}" dt="2024-02-13T08:44:59.424" v="1287" actId="164"/>
          <ac:cxnSpMkLst>
            <pc:docMk/>
            <pc:sldMk cId="1635294460" sldId="378"/>
            <ac:cxnSpMk id="47" creationId="{5A6F9F05-E832-4D81-D767-F6F19B3240EC}"/>
          </ac:cxnSpMkLst>
        </pc:cxnChg>
        <pc:cxnChg chg="add del mod">
          <ac:chgData name="David Cowell" userId="8c854f7f-d1d6-4058-999d-8d33c997d9fc" providerId="ADAL" clId="{0900716E-D054-4235-A967-B96C2A79F51A}" dt="2024-02-13T08:44:25.979" v="1222" actId="478"/>
          <ac:cxnSpMkLst>
            <pc:docMk/>
            <pc:sldMk cId="1635294460" sldId="378"/>
            <ac:cxnSpMk id="49" creationId="{6A60EF21-E154-26A6-BF36-0E23E7DA9AC9}"/>
          </ac:cxnSpMkLst>
        </pc:cxnChg>
        <pc:cxnChg chg="add mod">
          <ac:chgData name="David Cowell" userId="8c854f7f-d1d6-4058-999d-8d33c997d9fc" providerId="ADAL" clId="{0900716E-D054-4235-A967-B96C2A79F51A}" dt="2024-02-13T08:44:59.424" v="1287" actId="164"/>
          <ac:cxnSpMkLst>
            <pc:docMk/>
            <pc:sldMk cId="1635294460" sldId="378"/>
            <ac:cxnSpMk id="51" creationId="{5D5A5128-79E7-E046-3BEC-9EFDF8A89EBD}"/>
          </ac:cxnSpMkLst>
        </pc:cxnChg>
        <pc:cxnChg chg="mod">
          <ac:chgData name="David Cowell" userId="8c854f7f-d1d6-4058-999d-8d33c997d9fc" providerId="ADAL" clId="{0900716E-D054-4235-A967-B96C2A79F51A}" dt="2024-02-13T08:44:43.626" v="1250"/>
          <ac:cxnSpMkLst>
            <pc:docMk/>
            <pc:sldMk cId="1635294460" sldId="378"/>
            <ac:cxnSpMk id="54" creationId="{1076D1C8-28A1-F8DB-0824-1B61D4A8E141}"/>
          </ac:cxnSpMkLst>
        </pc:cxnChg>
        <pc:cxnChg chg="mod">
          <ac:chgData name="David Cowell" userId="8c854f7f-d1d6-4058-999d-8d33c997d9fc" providerId="ADAL" clId="{0900716E-D054-4235-A967-B96C2A79F51A}" dt="2024-02-13T08:45:00.329" v="1288"/>
          <ac:cxnSpMkLst>
            <pc:docMk/>
            <pc:sldMk cId="1635294460" sldId="378"/>
            <ac:cxnSpMk id="58" creationId="{7DE41858-B47B-3AB2-BB65-5081B7352B93}"/>
          </ac:cxnSpMkLst>
        </pc:cxnChg>
        <pc:cxnChg chg="mod">
          <ac:chgData name="David Cowell" userId="8c854f7f-d1d6-4058-999d-8d33c997d9fc" providerId="ADAL" clId="{0900716E-D054-4235-A967-B96C2A79F51A}" dt="2024-02-13T08:45:00.329" v="1288"/>
          <ac:cxnSpMkLst>
            <pc:docMk/>
            <pc:sldMk cId="1635294460" sldId="378"/>
            <ac:cxnSpMk id="60" creationId="{36E7BD0D-30EE-EE96-6C74-A5AD78AF0CE3}"/>
          </ac:cxnSpMkLst>
        </pc:cxnChg>
        <pc:cxnChg chg="mod">
          <ac:chgData name="David Cowell" userId="8c854f7f-d1d6-4058-999d-8d33c997d9fc" providerId="ADAL" clId="{0900716E-D054-4235-A967-B96C2A79F51A}" dt="2024-02-13T08:45:11.896" v="1406"/>
          <ac:cxnSpMkLst>
            <pc:docMk/>
            <pc:sldMk cId="1635294460" sldId="378"/>
            <ac:cxnSpMk id="62" creationId="{641E4491-2CEF-0DE4-F0C5-A21762DA1124}"/>
          </ac:cxnSpMkLst>
        </pc:cxnChg>
        <pc:cxnChg chg="mod">
          <ac:chgData name="David Cowell" userId="8c854f7f-d1d6-4058-999d-8d33c997d9fc" providerId="ADAL" clId="{0900716E-D054-4235-A967-B96C2A79F51A}" dt="2024-02-13T08:45:11.896" v="1406"/>
          <ac:cxnSpMkLst>
            <pc:docMk/>
            <pc:sldMk cId="1635294460" sldId="378"/>
            <ac:cxnSpMk id="64" creationId="{F623E264-D4EC-7D79-47A5-F66E87B25EAF}"/>
          </ac:cxnSpMkLst>
        </pc:cxnChg>
        <pc:cxnChg chg="mod">
          <ac:chgData name="David Cowell" userId="8c854f7f-d1d6-4058-999d-8d33c997d9fc" providerId="ADAL" clId="{0900716E-D054-4235-A967-B96C2A79F51A}" dt="2024-02-13T08:45:24.307" v="1542"/>
          <ac:cxnSpMkLst>
            <pc:docMk/>
            <pc:sldMk cId="1635294460" sldId="378"/>
            <ac:cxnSpMk id="66" creationId="{AC049A69-01EC-0039-88A1-8B5DE81F6D53}"/>
          </ac:cxnSpMkLst>
        </pc:cxnChg>
        <pc:cxnChg chg="mod">
          <ac:chgData name="David Cowell" userId="8c854f7f-d1d6-4058-999d-8d33c997d9fc" providerId="ADAL" clId="{0900716E-D054-4235-A967-B96C2A79F51A}" dt="2024-02-13T08:45:24.307" v="1542"/>
          <ac:cxnSpMkLst>
            <pc:docMk/>
            <pc:sldMk cId="1635294460" sldId="378"/>
            <ac:cxnSpMk id="68" creationId="{ABD6C99A-65E0-CA7B-AD0D-906613EAF22A}"/>
          </ac:cxnSpMkLst>
        </pc:cxnChg>
        <pc:cxnChg chg="del mod topLvl">
          <ac:chgData name="David Cowell" userId="8c854f7f-d1d6-4058-999d-8d33c997d9fc" providerId="ADAL" clId="{0900716E-D054-4235-A967-B96C2A79F51A}" dt="2024-02-13T08:46:35.697" v="1821" actId="478"/>
          <ac:cxnSpMkLst>
            <pc:docMk/>
            <pc:sldMk cId="1635294460" sldId="378"/>
            <ac:cxnSpMk id="70" creationId="{4DB6B69D-F937-CED0-6A89-E18F5D49E924}"/>
          </ac:cxnSpMkLst>
        </pc:cxnChg>
        <pc:cxnChg chg="mod topLvl">
          <ac:chgData name="David Cowell" userId="8c854f7f-d1d6-4058-999d-8d33c997d9fc" providerId="ADAL" clId="{0900716E-D054-4235-A967-B96C2A79F51A}" dt="2024-02-13T08:46:55.273" v="1844" actId="164"/>
          <ac:cxnSpMkLst>
            <pc:docMk/>
            <pc:sldMk cId="1635294460" sldId="378"/>
            <ac:cxnSpMk id="72" creationId="{6611B165-E0F4-7947-22A6-C189E2C40D6E}"/>
          </ac:cxnSpMkLst>
        </pc:cxnChg>
        <pc:cxnChg chg="mod">
          <ac:chgData name="David Cowell" userId="8c854f7f-d1d6-4058-999d-8d33c997d9fc" providerId="ADAL" clId="{0900716E-D054-4235-A967-B96C2A79F51A}" dt="2024-02-13T08:47:20.781" v="2036"/>
          <ac:cxnSpMkLst>
            <pc:docMk/>
            <pc:sldMk cId="1635294460" sldId="378"/>
            <ac:cxnSpMk id="75" creationId="{61FA38C0-F684-18C2-BEEF-D699BBA9AD7D}"/>
          </ac:cxnSpMkLst>
        </pc:cxnChg>
        <pc:cxnChg chg="mod">
          <ac:chgData name="David Cowell" userId="8c854f7f-d1d6-4058-999d-8d33c997d9fc" providerId="ADAL" clId="{0900716E-D054-4235-A967-B96C2A79F51A}" dt="2024-02-13T08:47:20.781" v="2036"/>
          <ac:cxnSpMkLst>
            <pc:docMk/>
            <pc:sldMk cId="1635294460" sldId="378"/>
            <ac:cxnSpMk id="77" creationId="{7050F332-09EF-B23B-6629-A8F96B2D2A31}"/>
          </ac:cxnSpMkLst>
        </pc:cxnChg>
        <pc:cxnChg chg="mod">
          <ac:chgData name="David Cowell" userId="8c854f7f-d1d6-4058-999d-8d33c997d9fc" providerId="ADAL" clId="{0900716E-D054-4235-A967-B96C2A79F51A}" dt="2024-02-13T08:47:30.246" v="2037"/>
          <ac:cxnSpMkLst>
            <pc:docMk/>
            <pc:sldMk cId="1635294460" sldId="378"/>
            <ac:cxnSpMk id="80" creationId="{85BB55C6-7D21-7A50-A316-B99AA7FF0172}"/>
          </ac:cxnSpMkLst>
        </pc:cxnChg>
        <pc:cxnChg chg="mod">
          <ac:chgData name="David Cowell" userId="8c854f7f-d1d6-4058-999d-8d33c997d9fc" providerId="ADAL" clId="{0900716E-D054-4235-A967-B96C2A79F51A}" dt="2024-02-13T08:47:45.457" v="2173"/>
          <ac:cxnSpMkLst>
            <pc:docMk/>
            <pc:sldMk cId="1635294460" sldId="378"/>
            <ac:cxnSpMk id="83" creationId="{4FAE933A-F28E-6468-061A-A764D6DDE4C8}"/>
          </ac:cxnSpMkLst>
        </pc:cxnChg>
        <pc:cxnChg chg="mod">
          <ac:chgData name="David Cowell" userId="8c854f7f-d1d6-4058-999d-8d33c997d9fc" providerId="ADAL" clId="{0900716E-D054-4235-A967-B96C2A79F51A}" dt="2024-02-13T08:47:57.739" v="2312"/>
          <ac:cxnSpMkLst>
            <pc:docMk/>
            <pc:sldMk cId="1635294460" sldId="378"/>
            <ac:cxnSpMk id="86" creationId="{B0AD2792-E664-8500-0557-3C1B03247689}"/>
          </ac:cxnSpMkLst>
        </pc:cxnChg>
        <pc:cxnChg chg="mod">
          <ac:chgData name="David Cowell" userId="8c854f7f-d1d6-4058-999d-8d33c997d9fc" providerId="ADAL" clId="{0900716E-D054-4235-A967-B96C2A79F51A}" dt="2024-02-13T11:27:10.125" v="4658"/>
          <ac:cxnSpMkLst>
            <pc:docMk/>
            <pc:sldMk cId="1635294460" sldId="378"/>
            <ac:cxnSpMk id="88" creationId="{53CEDE26-8BFC-DBDF-E77C-142B36DEC817}"/>
          </ac:cxnSpMkLst>
        </pc:cxnChg>
      </pc:sldChg>
      <pc:sldChg chg="addSp delSp modSp new mod ord">
        <pc:chgData name="David Cowell" userId="8c854f7f-d1d6-4058-999d-8d33c997d9fc" providerId="ADAL" clId="{0900716E-D054-4235-A967-B96C2A79F51A}" dt="2024-02-13T08:51:14.888" v="2612"/>
        <pc:sldMkLst>
          <pc:docMk/>
          <pc:sldMk cId="518060462" sldId="379"/>
        </pc:sldMkLst>
        <pc:spChg chg="del">
          <ac:chgData name="David Cowell" userId="8c854f7f-d1d6-4058-999d-8d33c997d9fc" providerId="ADAL" clId="{0900716E-D054-4235-A967-B96C2A79F51A}" dt="2024-02-13T08:49:22.703" v="2429"/>
          <ac:spMkLst>
            <pc:docMk/>
            <pc:sldMk cId="518060462" sldId="379"/>
            <ac:spMk id="2" creationId="{E00C891B-F790-365F-5BD8-558E17E07D35}"/>
          </ac:spMkLst>
        </pc:spChg>
        <pc:spChg chg="mod">
          <ac:chgData name="David Cowell" userId="8c854f7f-d1d6-4058-999d-8d33c997d9fc" providerId="ADAL" clId="{0900716E-D054-4235-A967-B96C2A79F51A}" dt="2024-02-13T08:51:14.888" v="2612"/>
          <ac:spMkLst>
            <pc:docMk/>
            <pc:sldMk cId="518060462" sldId="379"/>
            <ac:spMk id="3" creationId="{5046ED2E-31D8-7AE3-0C4B-56F5175726A5}"/>
          </ac:spMkLst>
        </pc:spChg>
        <pc:picChg chg="add del">
          <ac:chgData name="David Cowell" userId="8c854f7f-d1d6-4058-999d-8d33c997d9fc" providerId="ADAL" clId="{0900716E-D054-4235-A967-B96C2A79F51A}" dt="2024-02-13T08:49:21.122" v="2428" actId="21"/>
          <ac:picMkLst>
            <pc:docMk/>
            <pc:sldMk cId="518060462" sldId="379"/>
            <ac:picMk id="5" creationId="{7EFDF468-F316-C0A6-DEF7-DD49558B20EE}"/>
          </ac:picMkLst>
        </pc:picChg>
        <pc:picChg chg="add mod">
          <ac:chgData name="David Cowell" userId="8c854f7f-d1d6-4058-999d-8d33c997d9fc" providerId="ADAL" clId="{0900716E-D054-4235-A967-B96C2A79F51A}" dt="2024-02-13T08:49:30.769" v="2503" actId="1035"/>
          <ac:picMkLst>
            <pc:docMk/>
            <pc:sldMk cId="518060462" sldId="379"/>
            <ac:picMk id="6" creationId="{7EFDF468-F316-C0A6-DEF7-DD49558B20EE}"/>
          </ac:picMkLst>
        </pc:picChg>
        <pc:picChg chg="add mod">
          <ac:chgData name="David Cowell" userId="8c854f7f-d1d6-4058-999d-8d33c997d9fc" providerId="ADAL" clId="{0900716E-D054-4235-A967-B96C2A79F51A}" dt="2024-02-13T08:50:54.649" v="2608" actId="1035"/>
          <ac:picMkLst>
            <pc:docMk/>
            <pc:sldMk cId="518060462" sldId="379"/>
            <ac:picMk id="8" creationId="{6DE34221-E60E-A7DF-C50F-327D78F1D348}"/>
          </ac:picMkLst>
        </pc:picChg>
      </pc:sldChg>
      <pc:sldChg chg="addSp delSp modSp new mod">
        <pc:chgData name="David Cowell" userId="8c854f7f-d1d6-4058-999d-8d33c997d9fc" providerId="ADAL" clId="{0900716E-D054-4235-A967-B96C2A79F51A}" dt="2024-02-13T08:52:40.588" v="2706"/>
        <pc:sldMkLst>
          <pc:docMk/>
          <pc:sldMk cId="3422098103" sldId="380"/>
        </pc:sldMkLst>
        <pc:spChg chg="del">
          <ac:chgData name="David Cowell" userId="8c854f7f-d1d6-4058-999d-8d33c997d9fc" providerId="ADAL" clId="{0900716E-D054-4235-A967-B96C2A79F51A}" dt="2024-02-13T08:51:41.886" v="2615" actId="22"/>
          <ac:spMkLst>
            <pc:docMk/>
            <pc:sldMk cId="3422098103" sldId="380"/>
            <ac:spMk id="2" creationId="{262B3911-DC5B-B8B2-96EB-2F27EF19BE90}"/>
          </ac:spMkLst>
        </pc:spChg>
        <pc:spChg chg="mod">
          <ac:chgData name="David Cowell" userId="8c854f7f-d1d6-4058-999d-8d33c997d9fc" providerId="ADAL" clId="{0900716E-D054-4235-A967-B96C2A79F51A}" dt="2024-02-13T08:52:40.588" v="2706"/>
          <ac:spMkLst>
            <pc:docMk/>
            <pc:sldMk cId="3422098103" sldId="380"/>
            <ac:spMk id="3" creationId="{25F10630-525F-F5C7-E328-27DF61D264E2}"/>
          </ac:spMkLst>
        </pc:spChg>
        <pc:picChg chg="add mod ord">
          <ac:chgData name="David Cowell" userId="8c854f7f-d1d6-4058-999d-8d33c997d9fc" providerId="ADAL" clId="{0900716E-D054-4235-A967-B96C2A79F51A}" dt="2024-02-13T08:52:30.424" v="2705" actId="1037"/>
          <ac:picMkLst>
            <pc:docMk/>
            <pc:sldMk cId="3422098103" sldId="380"/>
            <ac:picMk id="5" creationId="{BB4CFF84-8C8A-D5CC-09CE-0478F6317953}"/>
          </ac:picMkLst>
        </pc:picChg>
      </pc:sldChg>
      <pc:sldChg chg="addSp delSp modSp new mod modClrScheme chgLayout">
        <pc:chgData name="David Cowell" userId="8c854f7f-d1d6-4058-999d-8d33c997d9fc" providerId="ADAL" clId="{0900716E-D054-4235-A967-B96C2A79F51A}" dt="2024-02-13T08:59:27.320" v="3090" actId="208"/>
        <pc:sldMkLst>
          <pc:docMk/>
          <pc:sldMk cId="161846721" sldId="381"/>
        </pc:sldMkLst>
        <pc:spChg chg="add del mod">
          <ac:chgData name="David Cowell" userId="8c854f7f-d1d6-4058-999d-8d33c997d9fc" providerId="ADAL" clId="{0900716E-D054-4235-A967-B96C2A79F51A}" dt="2024-02-13T08:55:27.271" v="2982" actId="478"/>
          <ac:spMkLst>
            <pc:docMk/>
            <pc:sldMk cId="161846721" sldId="381"/>
            <ac:spMk id="2" creationId="{433B02D8-F25B-1A43-BE75-9121D01E6784}"/>
          </ac:spMkLst>
        </pc:spChg>
        <pc:spChg chg="del">
          <ac:chgData name="David Cowell" userId="8c854f7f-d1d6-4058-999d-8d33c997d9fc" providerId="ADAL" clId="{0900716E-D054-4235-A967-B96C2A79F51A}" dt="2024-02-13T08:55:57.167" v="2987" actId="700"/>
          <ac:spMkLst>
            <pc:docMk/>
            <pc:sldMk cId="161846721" sldId="381"/>
            <ac:spMk id="3" creationId="{766AA232-633C-2638-8EE6-5B5864A90FB6}"/>
          </ac:spMkLst>
        </pc:spChg>
        <pc:spChg chg="add mod">
          <ac:chgData name="David Cowell" userId="8c854f7f-d1d6-4058-999d-8d33c997d9fc" providerId="ADAL" clId="{0900716E-D054-4235-A967-B96C2A79F51A}" dt="2024-02-13T08:57:37.553" v="3076" actId="208"/>
          <ac:spMkLst>
            <pc:docMk/>
            <pc:sldMk cId="161846721" sldId="381"/>
            <ac:spMk id="14" creationId="{FD22D53D-BE9A-A525-4724-14C01A323BD0}"/>
          </ac:spMkLst>
        </pc:spChg>
        <pc:spChg chg="add mod">
          <ac:chgData name="David Cowell" userId="8c854f7f-d1d6-4058-999d-8d33c997d9fc" providerId="ADAL" clId="{0900716E-D054-4235-A967-B96C2A79F51A}" dt="2024-02-13T08:58:23.827" v="3084" actId="208"/>
          <ac:spMkLst>
            <pc:docMk/>
            <pc:sldMk cId="161846721" sldId="381"/>
            <ac:spMk id="19" creationId="{A6FD588A-15CE-D270-D4F4-E2BD89D353A3}"/>
          </ac:spMkLst>
        </pc:spChg>
        <pc:picChg chg="add mod">
          <ac:chgData name="David Cowell" userId="8c854f7f-d1d6-4058-999d-8d33c997d9fc" providerId="ADAL" clId="{0900716E-D054-4235-A967-B96C2A79F51A}" dt="2024-02-13T08:56:18.427" v="3034" actId="1037"/>
          <ac:picMkLst>
            <pc:docMk/>
            <pc:sldMk cId="161846721" sldId="381"/>
            <ac:picMk id="5" creationId="{E0757C53-CB3D-68BB-4663-B30528FE7A00}"/>
          </ac:picMkLst>
        </pc:picChg>
        <pc:picChg chg="add del mod ord">
          <ac:chgData name="David Cowell" userId="8c854f7f-d1d6-4058-999d-8d33c997d9fc" providerId="ADAL" clId="{0900716E-D054-4235-A967-B96C2A79F51A}" dt="2024-02-13T08:54:33.432" v="2715" actId="22"/>
          <ac:picMkLst>
            <pc:docMk/>
            <pc:sldMk cId="161846721" sldId="381"/>
            <ac:picMk id="7" creationId="{B6207186-533A-BB1D-7995-6DB9161E7F52}"/>
          </ac:picMkLst>
        </pc:picChg>
        <pc:picChg chg="add mod">
          <ac:chgData name="David Cowell" userId="8c854f7f-d1d6-4058-999d-8d33c997d9fc" providerId="ADAL" clId="{0900716E-D054-4235-A967-B96C2A79F51A}" dt="2024-02-13T08:57:17.501" v="3074" actId="1582"/>
          <ac:picMkLst>
            <pc:docMk/>
            <pc:sldMk cId="161846721" sldId="381"/>
            <ac:picMk id="9" creationId="{63A376DE-9A63-11A6-4862-9B8B5E29657D}"/>
          </ac:picMkLst>
        </pc:picChg>
        <pc:picChg chg="add del mod ord">
          <ac:chgData name="David Cowell" userId="8c854f7f-d1d6-4058-999d-8d33c997d9fc" providerId="ADAL" clId="{0900716E-D054-4235-A967-B96C2A79F51A}" dt="2024-02-13T08:55:25.592" v="2981" actId="22"/>
          <ac:picMkLst>
            <pc:docMk/>
            <pc:sldMk cId="161846721" sldId="381"/>
            <ac:picMk id="11" creationId="{76F92CFC-7022-3E94-F709-8004909F881D}"/>
          </ac:picMkLst>
        </pc:picChg>
        <pc:picChg chg="add mod">
          <ac:chgData name="David Cowell" userId="8c854f7f-d1d6-4058-999d-8d33c997d9fc" providerId="ADAL" clId="{0900716E-D054-4235-A967-B96C2A79F51A}" dt="2024-02-13T08:58:35.783" v="3086" actId="1582"/>
          <ac:picMkLst>
            <pc:docMk/>
            <pc:sldMk cId="161846721" sldId="381"/>
            <ac:picMk id="13" creationId="{944D3A64-60B1-F12F-8716-8E0F97365007}"/>
          </ac:picMkLst>
        </pc:picChg>
        <pc:cxnChg chg="add del">
          <ac:chgData name="David Cowell" userId="8c854f7f-d1d6-4058-999d-8d33c997d9fc" providerId="ADAL" clId="{0900716E-D054-4235-A967-B96C2A79F51A}" dt="2024-02-13T08:57:43.435" v="3078" actId="478"/>
          <ac:cxnSpMkLst>
            <pc:docMk/>
            <pc:sldMk cId="161846721" sldId="381"/>
            <ac:cxnSpMk id="16" creationId="{082F642B-C4C1-9113-241E-A3B4FECCF24A}"/>
          </ac:cxnSpMkLst>
        </pc:cxnChg>
        <pc:cxnChg chg="add mod">
          <ac:chgData name="David Cowell" userId="8c854f7f-d1d6-4058-999d-8d33c997d9fc" providerId="ADAL" clId="{0900716E-D054-4235-A967-B96C2A79F51A}" dt="2024-02-13T08:57:59.693" v="3081" actId="208"/>
          <ac:cxnSpMkLst>
            <pc:docMk/>
            <pc:sldMk cId="161846721" sldId="381"/>
            <ac:cxnSpMk id="18" creationId="{F9D5C63E-EFF4-5B5F-D36B-ED8A9CF5B2A3}"/>
          </ac:cxnSpMkLst>
        </pc:cxnChg>
        <pc:cxnChg chg="add mod">
          <ac:chgData name="David Cowell" userId="8c854f7f-d1d6-4058-999d-8d33c997d9fc" providerId="ADAL" clId="{0900716E-D054-4235-A967-B96C2A79F51A}" dt="2024-02-13T08:59:27.320" v="3090" actId="208"/>
          <ac:cxnSpMkLst>
            <pc:docMk/>
            <pc:sldMk cId="161846721" sldId="381"/>
            <ac:cxnSpMk id="21" creationId="{A2220BEC-3297-2690-859B-39FF615E0773}"/>
          </ac:cxnSpMkLst>
        </pc:cxnChg>
      </pc:sldChg>
      <pc:sldChg chg="addSp delSp modSp new mod modClrScheme chgLayout">
        <pc:chgData name="David Cowell" userId="8c854f7f-d1d6-4058-999d-8d33c997d9fc" providerId="ADAL" clId="{0900716E-D054-4235-A967-B96C2A79F51A}" dt="2024-02-13T11:49:23.369" v="5018" actId="1076"/>
        <pc:sldMkLst>
          <pc:docMk/>
          <pc:sldMk cId="426485111" sldId="382"/>
        </pc:sldMkLst>
        <pc:spChg chg="add mod ord">
          <ac:chgData name="David Cowell" userId="8c854f7f-d1d6-4058-999d-8d33c997d9fc" providerId="ADAL" clId="{0900716E-D054-4235-A967-B96C2A79F51A}" dt="2024-02-13T11:29:32.301" v="4870" actId="20577"/>
          <ac:spMkLst>
            <pc:docMk/>
            <pc:sldMk cId="426485111" sldId="382"/>
            <ac:spMk id="4" creationId="{E7AD9E6F-D590-4762-F951-495DA1BF93C3}"/>
          </ac:spMkLst>
        </pc:spChg>
        <pc:spChg chg="add del mod ord">
          <ac:chgData name="David Cowell" userId="8c854f7f-d1d6-4058-999d-8d33c997d9fc" providerId="ADAL" clId="{0900716E-D054-4235-A967-B96C2A79F51A}" dt="2024-02-13T11:29:26.215" v="4858" actId="478"/>
          <ac:spMkLst>
            <pc:docMk/>
            <pc:sldMk cId="426485111" sldId="382"/>
            <ac:spMk id="5" creationId="{B89AFC8D-A734-59BB-E4D1-16797638CACE}"/>
          </ac:spMkLst>
        </pc:spChg>
        <pc:picChg chg="add mod">
          <ac:chgData name="David Cowell" userId="8c854f7f-d1d6-4058-999d-8d33c997d9fc" providerId="ADAL" clId="{0900716E-D054-4235-A967-B96C2A79F51A}" dt="2024-02-13T11:49:23.369" v="5018" actId="1076"/>
          <ac:picMkLst>
            <pc:docMk/>
            <pc:sldMk cId="426485111" sldId="382"/>
            <ac:picMk id="3" creationId="{06EE600F-4F2A-8FE5-D183-ED82ACB843F3}"/>
          </ac:picMkLst>
        </pc:picChg>
      </pc:sldChg>
      <pc:sldChg chg="addSp delSp modSp new mod chgLayout">
        <pc:chgData name="David Cowell" userId="8c854f7f-d1d6-4058-999d-8d33c997d9fc" providerId="ADAL" clId="{0900716E-D054-4235-A967-B96C2A79F51A}" dt="2024-02-13T11:49:29.017" v="5020" actId="1076"/>
        <pc:sldMkLst>
          <pc:docMk/>
          <pc:sldMk cId="652280843" sldId="383"/>
        </pc:sldMkLst>
        <pc:spChg chg="add del mod ord">
          <ac:chgData name="David Cowell" userId="8c854f7f-d1d6-4058-999d-8d33c997d9fc" providerId="ADAL" clId="{0900716E-D054-4235-A967-B96C2A79F51A}" dt="2024-02-13T11:29:40.384" v="4872" actId="700"/>
          <ac:spMkLst>
            <pc:docMk/>
            <pc:sldMk cId="652280843" sldId="383"/>
            <ac:spMk id="4" creationId="{DFD5F016-1B79-99D3-DDEE-599F0FA3EAAE}"/>
          </ac:spMkLst>
        </pc:spChg>
        <pc:spChg chg="add del mod ord">
          <ac:chgData name="David Cowell" userId="8c854f7f-d1d6-4058-999d-8d33c997d9fc" providerId="ADAL" clId="{0900716E-D054-4235-A967-B96C2A79F51A}" dt="2024-02-13T11:29:40.384" v="4872" actId="700"/>
          <ac:spMkLst>
            <pc:docMk/>
            <pc:sldMk cId="652280843" sldId="383"/>
            <ac:spMk id="5" creationId="{00F428B6-89F4-1A10-08AA-A98D6D37E6E4}"/>
          </ac:spMkLst>
        </pc:spChg>
        <pc:spChg chg="add del mod ord">
          <ac:chgData name="David Cowell" userId="8c854f7f-d1d6-4058-999d-8d33c997d9fc" providerId="ADAL" clId="{0900716E-D054-4235-A967-B96C2A79F51A}" dt="2024-02-13T11:29:40.384" v="4872" actId="700"/>
          <ac:spMkLst>
            <pc:docMk/>
            <pc:sldMk cId="652280843" sldId="383"/>
            <ac:spMk id="6" creationId="{C9F6840B-917F-6E79-C820-BFA4E8778FC2}"/>
          </ac:spMkLst>
        </pc:spChg>
        <pc:spChg chg="add del mod ord">
          <ac:chgData name="David Cowell" userId="8c854f7f-d1d6-4058-999d-8d33c997d9fc" providerId="ADAL" clId="{0900716E-D054-4235-A967-B96C2A79F51A}" dt="2024-02-13T11:29:40.384" v="4872" actId="700"/>
          <ac:spMkLst>
            <pc:docMk/>
            <pc:sldMk cId="652280843" sldId="383"/>
            <ac:spMk id="7" creationId="{872B3B3E-962C-0899-240A-CB87A627AE46}"/>
          </ac:spMkLst>
        </pc:spChg>
        <pc:spChg chg="add mod ord">
          <ac:chgData name="David Cowell" userId="8c854f7f-d1d6-4058-999d-8d33c997d9fc" providerId="ADAL" clId="{0900716E-D054-4235-A967-B96C2A79F51A}" dt="2024-02-13T11:29:41.213" v="4873"/>
          <ac:spMkLst>
            <pc:docMk/>
            <pc:sldMk cId="652280843" sldId="383"/>
            <ac:spMk id="8" creationId="{B02DDFD3-075A-AB38-8FC4-DBCE24DD00B7}"/>
          </ac:spMkLst>
        </pc:spChg>
        <pc:spChg chg="add del mod ord">
          <ac:chgData name="David Cowell" userId="8c854f7f-d1d6-4058-999d-8d33c997d9fc" providerId="ADAL" clId="{0900716E-D054-4235-A967-B96C2A79F51A}" dt="2024-02-13T11:29:51.301" v="4877" actId="478"/>
          <ac:spMkLst>
            <pc:docMk/>
            <pc:sldMk cId="652280843" sldId="383"/>
            <ac:spMk id="9" creationId="{7B463F5C-FFA8-0E12-EC84-C644A8A93BC1}"/>
          </ac:spMkLst>
        </pc:spChg>
        <pc:picChg chg="add mod">
          <ac:chgData name="David Cowell" userId="8c854f7f-d1d6-4058-999d-8d33c997d9fc" providerId="ADAL" clId="{0900716E-D054-4235-A967-B96C2A79F51A}" dt="2024-02-13T11:49:29.017" v="5020" actId="1076"/>
          <ac:picMkLst>
            <pc:docMk/>
            <pc:sldMk cId="652280843" sldId="383"/>
            <ac:picMk id="3" creationId="{FB801D3E-C862-3036-E156-959B22DB7D1B}"/>
          </ac:picMkLst>
        </pc:picChg>
      </pc:sldChg>
      <pc:sldChg chg="addSp delSp modSp new mod modClrScheme chgLayout">
        <pc:chgData name="David Cowell" userId="8c854f7f-d1d6-4058-999d-8d33c997d9fc" providerId="ADAL" clId="{0900716E-D054-4235-A967-B96C2A79F51A}" dt="2024-02-13T11:49:34.297" v="5022" actId="1076"/>
        <pc:sldMkLst>
          <pc:docMk/>
          <pc:sldMk cId="961924701" sldId="384"/>
        </pc:sldMkLst>
        <pc:spChg chg="add mod ord">
          <ac:chgData name="David Cowell" userId="8c854f7f-d1d6-4058-999d-8d33c997d9fc" providerId="ADAL" clId="{0900716E-D054-4235-A967-B96C2A79F51A}" dt="2024-02-13T11:29:45.674" v="4875"/>
          <ac:spMkLst>
            <pc:docMk/>
            <pc:sldMk cId="961924701" sldId="384"/>
            <ac:spMk id="4" creationId="{F9A8E8CF-E1CC-C32B-F803-B59F4C9353AB}"/>
          </ac:spMkLst>
        </pc:spChg>
        <pc:spChg chg="add del mod ord">
          <ac:chgData name="David Cowell" userId="8c854f7f-d1d6-4058-999d-8d33c997d9fc" providerId="ADAL" clId="{0900716E-D054-4235-A967-B96C2A79F51A}" dt="2024-02-13T11:29:48.110" v="4876" actId="478"/>
          <ac:spMkLst>
            <pc:docMk/>
            <pc:sldMk cId="961924701" sldId="384"/>
            <ac:spMk id="5" creationId="{3435DD57-359B-CD47-F006-785F128DC4E3}"/>
          </ac:spMkLst>
        </pc:spChg>
        <pc:picChg chg="add mod">
          <ac:chgData name="David Cowell" userId="8c854f7f-d1d6-4058-999d-8d33c997d9fc" providerId="ADAL" clId="{0900716E-D054-4235-A967-B96C2A79F51A}" dt="2024-02-13T11:49:34.297" v="5022" actId="1076"/>
          <ac:picMkLst>
            <pc:docMk/>
            <pc:sldMk cId="961924701" sldId="384"/>
            <ac:picMk id="3" creationId="{E55D9BDD-3B5D-9E5E-042F-3BE8E61DA46C}"/>
          </ac:picMkLst>
        </pc:picChg>
      </pc:sldChg>
      <pc:sldChg chg="addSp modSp new mod chgLayout">
        <pc:chgData name="David Cowell" userId="8c854f7f-d1d6-4058-999d-8d33c997d9fc" providerId="ADAL" clId="{0900716E-D054-4235-A967-B96C2A79F51A}" dt="2024-02-13T09:03:33.061" v="3131" actId="20577"/>
        <pc:sldMkLst>
          <pc:docMk/>
          <pc:sldMk cId="35919659" sldId="385"/>
        </pc:sldMkLst>
        <pc:spChg chg="add mod">
          <ac:chgData name="David Cowell" userId="8c854f7f-d1d6-4058-999d-8d33c997d9fc" providerId="ADAL" clId="{0900716E-D054-4235-A967-B96C2A79F51A}" dt="2024-02-13T09:03:33.061" v="3131" actId="20577"/>
          <ac:spMkLst>
            <pc:docMk/>
            <pc:sldMk cId="35919659" sldId="385"/>
            <ac:spMk id="2" creationId="{A27EA2EA-BD61-058E-E147-3E18070DADF5}"/>
          </ac:spMkLst>
        </pc:spChg>
        <pc:spChg chg="add mod">
          <ac:chgData name="David Cowell" userId="8c854f7f-d1d6-4058-999d-8d33c997d9fc" providerId="ADAL" clId="{0900716E-D054-4235-A967-B96C2A79F51A}" dt="2024-02-13T09:03:26.939" v="3120" actId="700"/>
          <ac:spMkLst>
            <pc:docMk/>
            <pc:sldMk cId="35919659" sldId="385"/>
            <ac:spMk id="3" creationId="{C657E624-09D8-C3B4-1E2D-D99F8A5D0337}"/>
          </ac:spMkLst>
        </pc:spChg>
        <pc:spChg chg="add mod">
          <ac:chgData name="David Cowell" userId="8c854f7f-d1d6-4058-999d-8d33c997d9fc" providerId="ADAL" clId="{0900716E-D054-4235-A967-B96C2A79F51A}" dt="2024-02-13T09:03:26.939" v="3120" actId="700"/>
          <ac:spMkLst>
            <pc:docMk/>
            <pc:sldMk cId="35919659" sldId="385"/>
            <ac:spMk id="4" creationId="{2ED2D26E-D660-CEB7-8ABF-351A76790680}"/>
          </ac:spMkLst>
        </pc:spChg>
        <pc:spChg chg="add mod">
          <ac:chgData name="David Cowell" userId="8c854f7f-d1d6-4058-999d-8d33c997d9fc" providerId="ADAL" clId="{0900716E-D054-4235-A967-B96C2A79F51A}" dt="2024-02-13T09:03:26.939" v="3120" actId="700"/>
          <ac:spMkLst>
            <pc:docMk/>
            <pc:sldMk cId="35919659" sldId="385"/>
            <ac:spMk id="5" creationId="{E71ACB79-1CF3-F95B-AD24-DEA910A3F809}"/>
          </ac:spMkLst>
        </pc:spChg>
      </pc:sldChg>
      <pc:sldChg chg="addSp delSp modSp new mod chgLayout">
        <pc:chgData name="David Cowell" userId="8c854f7f-d1d6-4058-999d-8d33c997d9fc" providerId="ADAL" clId="{0900716E-D054-4235-A967-B96C2A79F51A}" dt="2024-02-13T09:03:20.201" v="3119" actId="20577"/>
        <pc:sldMkLst>
          <pc:docMk/>
          <pc:sldMk cId="3702196020" sldId="386"/>
        </pc:sldMkLst>
        <pc:spChg chg="del mod ord">
          <ac:chgData name="David Cowell" userId="8c854f7f-d1d6-4058-999d-8d33c997d9fc" providerId="ADAL" clId="{0900716E-D054-4235-A967-B96C2A79F51A}" dt="2024-02-13T09:03:13.908" v="3099" actId="700"/>
          <ac:spMkLst>
            <pc:docMk/>
            <pc:sldMk cId="3702196020" sldId="386"/>
            <ac:spMk id="2" creationId="{843DF3CC-DB57-0A2C-4937-830BBF2031C6}"/>
          </ac:spMkLst>
        </pc:spChg>
        <pc:spChg chg="del mod ord">
          <ac:chgData name="David Cowell" userId="8c854f7f-d1d6-4058-999d-8d33c997d9fc" providerId="ADAL" clId="{0900716E-D054-4235-A967-B96C2A79F51A}" dt="2024-02-13T09:03:13.908" v="3099" actId="700"/>
          <ac:spMkLst>
            <pc:docMk/>
            <pc:sldMk cId="3702196020" sldId="386"/>
            <ac:spMk id="3" creationId="{D06FAA4B-C3B0-D365-D6DE-78426ADC8026}"/>
          </ac:spMkLst>
        </pc:spChg>
        <pc:spChg chg="add mod ord">
          <ac:chgData name="David Cowell" userId="8c854f7f-d1d6-4058-999d-8d33c997d9fc" providerId="ADAL" clId="{0900716E-D054-4235-A967-B96C2A79F51A}" dt="2024-02-13T09:03:20.201" v="3119" actId="20577"/>
          <ac:spMkLst>
            <pc:docMk/>
            <pc:sldMk cId="3702196020" sldId="386"/>
            <ac:spMk id="4" creationId="{6976AC59-BD7C-AD33-178C-67EF145DA325}"/>
          </ac:spMkLst>
        </pc:spChg>
        <pc:spChg chg="add mod ord">
          <ac:chgData name="David Cowell" userId="8c854f7f-d1d6-4058-999d-8d33c997d9fc" providerId="ADAL" clId="{0900716E-D054-4235-A967-B96C2A79F51A}" dt="2024-02-13T09:03:13.908" v="3099" actId="700"/>
          <ac:spMkLst>
            <pc:docMk/>
            <pc:sldMk cId="3702196020" sldId="386"/>
            <ac:spMk id="5" creationId="{CD8B19F7-D5BA-5765-714E-218E41648591}"/>
          </ac:spMkLst>
        </pc:spChg>
        <pc:spChg chg="add mod ord">
          <ac:chgData name="David Cowell" userId="8c854f7f-d1d6-4058-999d-8d33c997d9fc" providerId="ADAL" clId="{0900716E-D054-4235-A967-B96C2A79F51A}" dt="2024-02-13T09:03:13.908" v="3099" actId="700"/>
          <ac:spMkLst>
            <pc:docMk/>
            <pc:sldMk cId="3702196020" sldId="386"/>
            <ac:spMk id="6" creationId="{2E7E10FA-AE69-4613-94B0-04D35435E514}"/>
          </ac:spMkLst>
        </pc:spChg>
        <pc:spChg chg="add mod ord">
          <ac:chgData name="David Cowell" userId="8c854f7f-d1d6-4058-999d-8d33c997d9fc" providerId="ADAL" clId="{0900716E-D054-4235-A967-B96C2A79F51A}" dt="2024-02-13T09:03:13.908" v="3099" actId="700"/>
          <ac:spMkLst>
            <pc:docMk/>
            <pc:sldMk cId="3702196020" sldId="386"/>
            <ac:spMk id="7" creationId="{4BFF6203-6EEF-B114-B953-472C086C631D}"/>
          </ac:spMkLst>
        </pc:spChg>
      </pc:sldChg>
      <pc:sldChg chg="addSp delSp modSp new mod">
        <pc:chgData name="David Cowell" userId="8c854f7f-d1d6-4058-999d-8d33c997d9fc" providerId="ADAL" clId="{0900716E-D054-4235-A967-B96C2A79F51A}" dt="2024-02-13T10:45:42.878" v="3434" actId="20577"/>
        <pc:sldMkLst>
          <pc:docMk/>
          <pc:sldMk cId="2897647088" sldId="387"/>
        </pc:sldMkLst>
        <pc:spChg chg="del">
          <ac:chgData name="David Cowell" userId="8c854f7f-d1d6-4058-999d-8d33c997d9fc" providerId="ADAL" clId="{0900716E-D054-4235-A967-B96C2A79F51A}" dt="2024-02-13T09:09:02.062" v="3141" actId="22"/>
          <ac:spMkLst>
            <pc:docMk/>
            <pc:sldMk cId="2897647088" sldId="387"/>
            <ac:spMk id="2" creationId="{9A50E277-C6C2-E2F6-9C0B-E6A180978FE6}"/>
          </ac:spMkLst>
        </pc:spChg>
        <pc:spChg chg="mod">
          <ac:chgData name="David Cowell" userId="8c854f7f-d1d6-4058-999d-8d33c997d9fc" providerId="ADAL" clId="{0900716E-D054-4235-A967-B96C2A79F51A}" dt="2024-02-13T09:10:05.504" v="3253" actId="20577"/>
          <ac:spMkLst>
            <pc:docMk/>
            <pc:sldMk cId="2897647088" sldId="387"/>
            <ac:spMk id="3" creationId="{76EA5DA9-77E5-EB5F-E51F-0CFA62B7EE45}"/>
          </ac:spMkLst>
        </pc:spChg>
        <pc:spChg chg="add mod">
          <ac:chgData name="David Cowell" userId="8c854f7f-d1d6-4058-999d-8d33c997d9fc" providerId="ADAL" clId="{0900716E-D054-4235-A967-B96C2A79F51A}" dt="2024-02-13T10:45:42.878" v="3434" actId="20577"/>
          <ac:spMkLst>
            <pc:docMk/>
            <pc:sldMk cId="2897647088" sldId="387"/>
            <ac:spMk id="9" creationId="{1230A7A6-0367-7F84-B29A-DCBD7B6B41BF}"/>
          </ac:spMkLst>
        </pc:spChg>
        <pc:picChg chg="add mod ord">
          <ac:chgData name="David Cowell" userId="8c854f7f-d1d6-4058-999d-8d33c997d9fc" providerId="ADAL" clId="{0900716E-D054-4235-A967-B96C2A79F51A}" dt="2024-02-13T09:09:49.039" v="3187" actId="12788"/>
          <ac:picMkLst>
            <pc:docMk/>
            <pc:sldMk cId="2897647088" sldId="387"/>
            <ac:picMk id="5" creationId="{34DC137F-E86E-E403-9033-BC33DE169FC4}"/>
          </ac:picMkLst>
        </pc:picChg>
        <pc:picChg chg="add mod">
          <ac:chgData name="David Cowell" userId="8c854f7f-d1d6-4058-999d-8d33c997d9fc" providerId="ADAL" clId="{0900716E-D054-4235-A967-B96C2A79F51A}" dt="2024-02-13T09:10:46.866" v="3381" actId="1037"/>
          <ac:picMkLst>
            <pc:docMk/>
            <pc:sldMk cId="2897647088" sldId="387"/>
            <ac:picMk id="7" creationId="{E931D627-B5C4-8BEF-9BCE-FB62C9F4338B}"/>
          </ac:picMkLst>
        </pc:picChg>
      </pc:sldChg>
      <pc:sldChg chg="new del">
        <pc:chgData name="David Cowell" userId="8c854f7f-d1d6-4058-999d-8d33c997d9fc" providerId="ADAL" clId="{0900716E-D054-4235-A967-B96C2A79F51A}" dt="2024-02-13T10:45:57.461" v="3435" actId="2696"/>
        <pc:sldMkLst>
          <pc:docMk/>
          <pc:sldMk cId="1812300088" sldId="388"/>
        </pc:sldMkLst>
      </pc:sldChg>
      <pc:sldChg chg="addSp delSp modSp new mod setBg modClrScheme chgLayout">
        <pc:chgData name="David Cowell" userId="8c854f7f-d1d6-4058-999d-8d33c997d9fc" providerId="ADAL" clId="{0900716E-D054-4235-A967-B96C2A79F51A}" dt="2024-02-13T11:41:40.070" v="4967" actId="14100"/>
        <pc:sldMkLst>
          <pc:docMk/>
          <pc:sldMk cId="1982531373" sldId="388"/>
        </pc:sldMkLst>
        <pc:spChg chg="del">
          <ac:chgData name="David Cowell" userId="8c854f7f-d1d6-4058-999d-8d33c997d9fc" providerId="ADAL" clId="{0900716E-D054-4235-A967-B96C2A79F51A}" dt="2024-02-13T11:03:20.493" v="4071" actId="700"/>
          <ac:spMkLst>
            <pc:docMk/>
            <pc:sldMk cId="1982531373" sldId="388"/>
            <ac:spMk id="2" creationId="{73A10E12-E97E-C3E3-AC8D-9280C9F56CF4}"/>
          </ac:spMkLst>
        </pc:spChg>
        <pc:spChg chg="del">
          <ac:chgData name="David Cowell" userId="8c854f7f-d1d6-4058-999d-8d33c997d9fc" providerId="ADAL" clId="{0900716E-D054-4235-A967-B96C2A79F51A}" dt="2024-02-13T11:03:20.493" v="4071" actId="700"/>
          <ac:spMkLst>
            <pc:docMk/>
            <pc:sldMk cId="1982531373" sldId="388"/>
            <ac:spMk id="3" creationId="{D6023C90-B9A5-BFAA-0BC5-0117842D522B}"/>
          </ac:spMkLst>
        </pc:spChg>
        <pc:spChg chg="del">
          <ac:chgData name="David Cowell" userId="8c854f7f-d1d6-4058-999d-8d33c997d9fc" providerId="ADAL" clId="{0900716E-D054-4235-A967-B96C2A79F51A}" dt="2024-02-13T11:03:20.493" v="4071" actId="700"/>
          <ac:spMkLst>
            <pc:docMk/>
            <pc:sldMk cId="1982531373" sldId="388"/>
            <ac:spMk id="4" creationId="{4202212F-FE45-2C5A-CDC5-711888322196}"/>
          </ac:spMkLst>
        </pc:spChg>
        <pc:spChg chg="add mod">
          <ac:chgData name="David Cowell" userId="8c854f7f-d1d6-4058-999d-8d33c997d9fc" providerId="ADAL" clId="{0900716E-D054-4235-A967-B96C2A79F51A}" dt="2024-02-13T11:40:15.824" v="4946" actId="1076"/>
          <ac:spMkLst>
            <pc:docMk/>
            <pc:sldMk cId="1982531373" sldId="388"/>
            <ac:spMk id="10" creationId="{D73327FA-0738-F4E7-E1A3-BFE10B3BA1A2}"/>
          </ac:spMkLst>
        </pc:spChg>
        <pc:spChg chg="add del">
          <ac:chgData name="David Cowell" userId="8c854f7f-d1d6-4058-999d-8d33c997d9fc" providerId="ADAL" clId="{0900716E-D054-4235-A967-B96C2A79F51A}" dt="2024-02-13T11:40:39.568" v="4956" actId="22"/>
          <ac:spMkLst>
            <pc:docMk/>
            <pc:sldMk cId="1982531373" sldId="388"/>
            <ac:spMk id="12" creationId="{96BCC466-25DD-01C6-CAD0-DEE8E4DCF8F0}"/>
          </ac:spMkLst>
        </pc:spChg>
        <pc:picChg chg="add del">
          <ac:chgData name="David Cowell" userId="8c854f7f-d1d6-4058-999d-8d33c997d9fc" providerId="ADAL" clId="{0900716E-D054-4235-A967-B96C2A79F51A}" dt="2024-02-13T11:03:17.408" v="4070" actId="22"/>
          <ac:picMkLst>
            <pc:docMk/>
            <pc:sldMk cId="1982531373" sldId="388"/>
            <ac:picMk id="6" creationId="{4D94E415-B27B-71CA-51DE-9984D939BF8E}"/>
          </ac:picMkLst>
        </pc:picChg>
        <pc:picChg chg="add mod">
          <ac:chgData name="David Cowell" userId="8c854f7f-d1d6-4058-999d-8d33c997d9fc" providerId="ADAL" clId="{0900716E-D054-4235-A967-B96C2A79F51A}" dt="2024-02-13T11:40:20.463" v="4954" actId="1037"/>
          <ac:picMkLst>
            <pc:docMk/>
            <pc:sldMk cId="1982531373" sldId="388"/>
            <ac:picMk id="8" creationId="{65C66E23-7599-D9B9-6B53-89298AB45255}"/>
          </ac:picMkLst>
        </pc:picChg>
        <pc:picChg chg="add mod">
          <ac:chgData name="David Cowell" userId="8c854f7f-d1d6-4058-999d-8d33c997d9fc" providerId="ADAL" clId="{0900716E-D054-4235-A967-B96C2A79F51A}" dt="2024-02-13T11:41:23.519" v="4964" actId="14100"/>
          <ac:picMkLst>
            <pc:docMk/>
            <pc:sldMk cId="1982531373" sldId="388"/>
            <ac:picMk id="14" creationId="{61A21802-F25F-B5AF-BBEE-21E482174BA1}"/>
          </ac:picMkLst>
        </pc:picChg>
        <pc:picChg chg="add mod">
          <ac:chgData name="David Cowell" userId="8c854f7f-d1d6-4058-999d-8d33c997d9fc" providerId="ADAL" clId="{0900716E-D054-4235-A967-B96C2A79F51A}" dt="2024-02-13T11:41:40.070" v="4967" actId="14100"/>
          <ac:picMkLst>
            <pc:docMk/>
            <pc:sldMk cId="1982531373" sldId="388"/>
            <ac:picMk id="16" creationId="{2B6FB6E7-B0D0-841B-5B25-923406189345}"/>
          </ac:picMkLst>
        </pc:picChg>
        <pc:picChg chg="add mod">
          <ac:chgData name="David Cowell" userId="8c854f7f-d1d6-4058-999d-8d33c997d9fc" providerId="ADAL" clId="{0900716E-D054-4235-A967-B96C2A79F51A}" dt="2024-02-13T11:40:46.874" v="4958" actId="1076"/>
          <ac:picMkLst>
            <pc:docMk/>
            <pc:sldMk cId="1982531373" sldId="388"/>
            <ac:picMk id="1026" creationId="{754FA15C-7255-568F-A3E3-7E951D660763}"/>
          </ac:picMkLst>
        </pc:picChg>
        <pc:picChg chg="add del">
          <ac:chgData name="David Cowell" userId="8c854f7f-d1d6-4058-999d-8d33c997d9fc" providerId="ADAL" clId="{0900716E-D054-4235-A967-B96C2A79F51A}" dt="2024-02-13T11:40:59.164" v="4960" actId="478"/>
          <ac:picMkLst>
            <pc:docMk/>
            <pc:sldMk cId="1982531373" sldId="388"/>
            <ac:picMk id="1028" creationId="{79C08717-3AC9-838D-4173-8B0371EC5BE5}"/>
          </ac:picMkLst>
        </pc:picChg>
        <pc:picChg chg="add del">
          <ac:chgData name="David Cowell" userId="8c854f7f-d1d6-4058-999d-8d33c997d9fc" providerId="ADAL" clId="{0900716E-D054-4235-A967-B96C2A79F51A}" dt="2024-02-13T11:40:59.164" v="4960" actId="478"/>
          <ac:picMkLst>
            <pc:docMk/>
            <pc:sldMk cId="1982531373" sldId="388"/>
            <ac:picMk id="1029" creationId="{66E23F6F-25F6-A74D-BC02-DD39141EA4BA}"/>
          </ac:picMkLst>
        </pc:picChg>
        <pc:picChg chg="add del">
          <ac:chgData name="David Cowell" userId="8c854f7f-d1d6-4058-999d-8d33c997d9fc" providerId="ADAL" clId="{0900716E-D054-4235-A967-B96C2A79F51A}" dt="2024-02-13T11:40:59.164" v="4960" actId="478"/>
          <ac:picMkLst>
            <pc:docMk/>
            <pc:sldMk cId="1982531373" sldId="388"/>
            <ac:picMk id="1030" creationId="{31C12A23-2D71-D198-8C92-0F1968A1260F}"/>
          </ac:picMkLst>
        </pc:picChg>
        <pc:picChg chg="add del">
          <ac:chgData name="David Cowell" userId="8c854f7f-d1d6-4058-999d-8d33c997d9fc" providerId="ADAL" clId="{0900716E-D054-4235-A967-B96C2A79F51A}" dt="2024-02-13T11:40:59.164" v="4960" actId="478"/>
          <ac:picMkLst>
            <pc:docMk/>
            <pc:sldMk cId="1982531373" sldId="388"/>
            <ac:picMk id="1031" creationId="{AEEBAE59-DD2D-0471-DDA7-0E5EDA13F30C}"/>
          </ac:picMkLst>
        </pc:picChg>
        <pc:picChg chg="add del">
          <ac:chgData name="David Cowell" userId="8c854f7f-d1d6-4058-999d-8d33c997d9fc" providerId="ADAL" clId="{0900716E-D054-4235-A967-B96C2A79F51A}" dt="2024-02-13T11:40:59.164" v="4960" actId="478"/>
          <ac:picMkLst>
            <pc:docMk/>
            <pc:sldMk cId="1982531373" sldId="388"/>
            <ac:picMk id="1032" creationId="{87028BB4-4867-E569-349D-117301DD02F3}"/>
          </ac:picMkLst>
        </pc:picChg>
        <pc:picChg chg="add del">
          <ac:chgData name="David Cowell" userId="8c854f7f-d1d6-4058-999d-8d33c997d9fc" providerId="ADAL" clId="{0900716E-D054-4235-A967-B96C2A79F51A}" dt="2024-02-13T11:40:59.164" v="4960" actId="478"/>
          <ac:picMkLst>
            <pc:docMk/>
            <pc:sldMk cId="1982531373" sldId="388"/>
            <ac:picMk id="1033" creationId="{352595D5-D407-7422-30DF-AD62C5E730FF}"/>
          </ac:picMkLst>
        </pc:picChg>
        <pc:picChg chg="add del">
          <ac:chgData name="David Cowell" userId="8c854f7f-d1d6-4058-999d-8d33c997d9fc" providerId="ADAL" clId="{0900716E-D054-4235-A967-B96C2A79F51A}" dt="2024-02-13T11:40:59.164" v="4960" actId="478"/>
          <ac:picMkLst>
            <pc:docMk/>
            <pc:sldMk cId="1982531373" sldId="388"/>
            <ac:picMk id="1034" creationId="{344F89B9-2D38-6829-DB6D-4A4B0CB9A7C8}"/>
          </ac:picMkLst>
        </pc:picChg>
        <pc:picChg chg="add del">
          <ac:chgData name="David Cowell" userId="8c854f7f-d1d6-4058-999d-8d33c997d9fc" providerId="ADAL" clId="{0900716E-D054-4235-A967-B96C2A79F51A}" dt="2024-02-13T11:40:59.164" v="4960" actId="478"/>
          <ac:picMkLst>
            <pc:docMk/>
            <pc:sldMk cId="1982531373" sldId="388"/>
            <ac:picMk id="1035" creationId="{303F87D8-9EAF-55C8-F5FC-B051C3F96105}"/>
          </ac:picMkLst>
        </pc:picChg>
        <pc:picChg chg="add del">
          <ac:chgData name="David Cowell" userId="8c854f7f-d1d6-4058-999d-8d33c997d9fc" providerId="ADAL" clId="{0900716E-D054-4235-A967-B96C2A79F51A}" dt="2024-02-13T11:40:59.164" v="4960" actId="478"/>
          <ac:picMkLst>
            <pc:docMk/>
            <pc:sldMk cId="1982531373" sldId="388"/>
            <ac:picMk id="1036" creationId="{41956693-F0E7-700B-8B77-E9610A579246}"/>
          </ac:picMkLst>
        </pc:picChg>
        <pc:picChg chg="add del">
          <ac:chgData name="David Cowell" userId="8c854f7f-d1d6-4058-999d-8d33c997d9fc" providerId="ADAL" clId="{0900716E-D054-4235-A967-B96C2A79F51A}" dt="2024-02-13T11:40:59.164" v="4960" actId="478"/>
          <ac:picMkLst>
            <pc:docMk/>
            <pc:sldMk cId="1982531373" sldId="388"/>
            <ac:picMk id="1037" creationId="{BD7341B3-10DA-6881-336A-21203D7D0B71}"/>
          </ac:picMkLst>
        </pc:picChg>
      </pc:sldChg>
      <pc:sldChg chg="addSp delSp modSp new mod">
        <pc:chgData name="David Cowell" userId="8c854f7f-d1d6-4058-999d-8d33c997d9fc" providerId="ADAL" clId="{0900716E-D054-4235-A967-B96C2A79F51A}" dt="2024-02-13T10:48:20.308" v="3513" actId="20577"/>
        <pc:sldMkLst>
          <pc:docMk/>
          <pc:sldMk cId="1641375964" sldId="389"/>
        </pc:sldMkLst>
        <pc:spChg chg="del">
          <ac:chgData name="David Cowell" userId="8c854f7f-d1d6-4058-999d-8d33c997d9fc" providerId="ADAL" clId="{0900716E-D054-4235-A967-B96C2A79F51A}" dt="2024-02-13T10:47:29.597" v="3440" actId="22"/>
          <ac:spMkLst>
            <pc:docMk/>
            <pc:sldMk cId="1641375964" sldId="389"/>
            <ac:spMk id="2" creationId="{DE7FBA2C-7089-F027-ADBF-879827FD119A}"/>
          </ac:spMkLst>
        </pc:spChg>
        <pc:spChg chg="mod">
          <ac:chgData name="David Cowell" userId="8c854f7f-d1d6-4058-999d-8d33c997d9fc" providerId="ADAL" clId="{0900716E-D054-4235-A967-B96C2A79F51A}" dt="2024-02-13T10:48:20.308" v="3513" actId="20577"/>
          <ac:spMkLst>
            <pc:docMk/>
            <pc:sldMk cId="1641375964" sldId="389"/>
            <ac:spMk id="3" creationId="{0D0212DE-3C86-F12E-54FB-2A2AE0B7DA0D}"/>
          </ac:spMkLst>
        </pc:spChg>
        <pc:spChg chg="add del mod">
          <ac:chgData name="David Cowell" userId="8c854f7f-d1d6-4058-999d-8d33c997d9fc" providerId="ADAL" clId="{0900716E-D054-4235-A967-B96C2A79F51A}" dt="2024-02-13T10:47:52.917" v="3445" actId="22"/>
          <ac:spMkLst>
            <pc:docMk/>
            <pc:sldMk cId="1641375964" sldId="389"/>
            <ac:spMk id="9" creationId="{846ACB58-D8DB-1253-411D-3DF34865DE47}"/>
          </ac:spMkLst>
        </pc:spChg>
        <pc:picChg chg="add del">
          <ac:chgData name="David Cowell" userId="8c854f7f-d1d6-4058-999d-8d33c997d9fc" providerId="ADAL" clId="{0900716E-D054-4235-A967-B96C2A79F51A}" dt="2024-02-13T10:47:28.121" v="3439" actId="22"/>
          <ac:picMkLst>
            <pc:docMk/>
            <pc:sldMk cId="1641375964" sldId="389"/>
            <ac:picMk id="5" creationId="{957A7388-45A0-545D-D73E-570ACA5EC2D8}"/>
          </ac:picMkLst>
        </pc:picChg>
        <pc:picChg chg="add del mod ord">
          <ac:chgData name="David Cowell" userId="8c854f7f-d1d6-4058-999d-8d33c997d9fc" providerId="ADAL" clId="{0900716E-D054-4235-A967-B96C2A79F51A}" dt="2024-02-13T10:47:42.556" v="3444" actId="478"/>
          <ac:picMkLst>
            <pc:docMk/>
            <pc:sldMk cId="1641375964" sldId="389"/>
            <ac:picMk id="7" creationId="{D99D1EF5-A1B4-9805-B597-0558FE993108}"/>
          </ac:picMkLst>
        </pc:picChg>
        <pc:picChg chg="add mod ord">
          <ac:chgData name="David Cowell" userId="8c854f7f-d1d6-4058-999d-8d33c997d9fc" providerId="ADAL" clId="{0900716E-D054-4235-A967-B96C2A79F51A}" dt="2024-02-13T10:47:52.917" v="3445" actId="22"/>
          <ac:picMkLst>
            <pc:docMk/>
            <pc:sldMk cId="1641375964" sldId="389"/>
            <ac:picMk id="11" creationId="{A237B17E-FB21-4531-3300-7F8A69B5F697}"/>
          </ac:picMkLst>
        </pc:picChg>
      </pc:sldChg>
      <pc:sldChg chg="addSp delSp modSp new mod">
        <pc:chgData name="David Cowell" userId="8c854f7f-d1d6-4058-999d-8d33c997d9fc" providerId="ADAL" clId="{0900716E-D054-4235-A967-B96C2A79F51A}" dt="2024-02-13T11:33:26.423" v="4879" actId="20577"/>
        <pc:sldMkLst>
          <pc:docMk/>
          <pc:sldMk cId="38511855" sldId="390"/>
        </pc:sldMkLst>
        <pc:spChg chg="del">
          <ac:chgData name="David Cowell" userId="8c854f7f-d1d6-4058-999d-8d33c997d9fc" providerId="ADAL" clId="{0900716E-D054-4235-A967-B96C2A79F51A}" dt="2024-02-13T10:48:47.853" v="3515" actId="22"/>
          <ac:spMkLst>
            <pc:docMk/>
            <pc:sldMk cId="38511855" sldId="390"/>
            <ac:spMk id="2" creationId="{6A1A6CE4-5D09-1F8B-A08A-BC4520E0B3BB}"/>
          </ac:spMkLst>
        </pc:spChg>
        <pc:spChg chg="mod">
          <ac:chgData name="David Cowell" userId="8c854f7f-d1d6-4058-999d-8d33c997d9fc" providerId="ADAL" clId="{0900716E-D054-4235-A967-B96C2A79F51A}" dt="2024-02-13T10:49:08.426" v="3556" actId="20577"/>
          <ac:spMkLst>
            <pc:docMk/>
            <pc:sldMk cId="38511855" sldId="390"/>
            <ac:spMk id="3" creationId="{AD77BE45-FD3F-D249-F401-FC4FE1AECE69}"/>
          </ac:spMkLst>
        </pc:spChg>
        <pc:spChg chg="add mod">
          <ac:chgData name="David Cowell" userId="8c854f7f-d1d6-4058-999d-8d33c997d9fc" providerId="ADAL" clId="{0900716E-D054-4235-A967-B96C2A79F51A}" dt="2024-02-13T11:33:26.423" v="4879" actId="20577"/>
          <ac:spMkLst>
            <pc:docMk/>
            <pc:sldMk cId="38511855" sldId="390"/>
            <ac:spMk id="7" creationId="{0BF9C7CD-D4E7-247D-D1F7-59CC0E2B220F}"/>
          </ac:spMkLst>
        </pc:spChg>
        <pc:picChg chg="add mod ord">
          <ac:chgData name="David Cowell" userId="8c854f7f-d1d6-4058-999d-8d33c997d9fc" providerId="ADAL" clId="{0900716E-D054-4235-A967-B96C2A79F51A}" dt="2024-02-13T10:49:30.756" v="3613" actId="1037"/>
          <ac:picMkLst>
            <pc:docMk/>
            <pc:sldMk cId="38511855" sldId="390"/>
            <ac:picMk id="5" creationId="{CD6EB046-1801-09EF-076A-57A5863F4E73}"/>
          </ac:picMkLst>
        </pc:picChg>
      </pc:sldChg>
      <pc:sldChg chg="addSp delSp modSp new mod">
        <pc:chgData name="David Cowell" userId="8c854f7f-d1d6-4058-999d-8d33c997d9fc" providerId="ADAL" clId="{0900716E-D054-4235-A967-B96C2A79F51A}" dt="2024-02-13T11:00:56.087" v="4062" actId="20577"/>
        <pc:sldMkLst>
          <pc:docMk/>
          <pc:sldMk cId="1792625047" sldId="391"/>
        </pc:sldMkLst>
        <pc:spChg chg="del">
          <ac:chgData name="David Cowell" userId="8c854f7f-d1d6-4058-999d-8d33c997d9fc" providerId="ADAL" clId="{0900716E-D054-4235-A967-B96C2A79F51A}" dt="2024-02-13T10:58:56.406" v="3942" actId="22"/>
          <ac:spMkLst>
            <pc:docMk/>
            <pc:sldMk cId="1792625047" sldId="391"/>
            <ac:spMk id="2" creationId="{38C87A4D-5827-C4BE-3E62-3F674205D3EE}"/>
          </ac:spMkLst>
        </pc:spChg>
        <pc:spChg chg="mod">
          <ac:chgData name="David Cowell" userId="8c854f7f-d1d6-4058-999d-8d33c997d9fc" providerId="ADAL" clId="{0900716E-D054-4235-A967-B96C2A79F51A}" dt="2024-02-13T11:00:56.087" v="4062" actId="20577"/>
          <ac:spMkLst>
            <pc:docMk/>
            <pc:sldMk cId="1792625047" sldId="391"/>
            <ac:spMk id="3" creationId="{5FE79655-33E7-EB49-4712-61B919743859}"/>
          </ac:spMkLst>
        </pc:spChg>
        <pc:spChg chg="add mod">
          <ac:chgData name="David Cowell" userId="8c854f7f-d1d6-4058-999d-8d33c997d9fc" providerId="ADAL" clId="{0900716E-D054-4235-A967-B96C2A79F51A}" dt="2024-02-13T11:00:25.466" v="4032" actId="20577"/>
          <ac:spMkLst>
            <pc:docMk/>
            <pc:sldMk cId="1792625047" sldId="391"/>
            <ac:spMk id="7" creationId="{62F26A7E-9C7A-7733-8079-77189B841254}"/>
          </ac:spMkLst>
        </pc:spChg>
        <pc:picChg chg="add mod ord">
          <ac:chgData name="David Cowell" userId="8c854f7f-d1d6-4058-999d-8d33c997d9fc" providerId="ADAL" clId="{0900716E-D054-4235-A967-B96C2A79F51A}" dt="2024-02-13T10:59:22.576" v="4008" actId="1037"/>
          <ac:picMkLst>
            <pc:docMk/>
            <pc:sldMk cId="1792625047" sldId="391"/>
            <ac:picMk id="5" creationId="{696FD1AE-422D-5934-DF30-213C65CA05A0}"/>
          </ac:picMkLst>
        </pc:picChg>
      </pc:sldChg>
      <pc:sldChg chg="addSp delSp modSp new del mod">
        <pc:chgData name="David Cowell" userId="8c854f7f-d1d6-4058-999d-8d33c997d9fc" providerId="ADAL" clId="{0900716E-D054-4235-A967-B96C2A79F51A}" dt="2024-02-13T11:36:57.450" v="4880" actId="47"/>
        <pc:sldMkLst>
          <pc:docMk/>
          <pc:sldMk cId="3160081066" sldId="392"/>
        </pc:sldMkLst>
        <pc:spChg chg="del">
          <ac:chgData name="David Cowell" userId="8c854f7f-d1d6-4058-999d-8d33c997d9fc" providerId="ADAL" clId="{0900716E-D054-4235-A967-B96C2A79F51A}" dt="2024-02-13T11:02:28.947" v="4067" actId="22"/>
          <ac:spMkLst>
            <pc:docMk/>
            <pc:sldMk cId="3160081066" sldId="392"/>
            <ac:spMk id="2" creationId="{77340BE8-610F-BEC6-3881-CFFFBA4092A9}"/>
          </ac:spMkLst>
        </pc:spChg>
        <pc:spChg chg="mod">
          <ac:chgData name="David Cowell" userId="8c854f7f-d1d6-4058-999d-8d33c997d9fc" providerId="ADAL" clId="{0900716E-D054-4235-A967-B96C2A79F51A}" dt="2024-02-13T11:02:39.477" v="4068"/>
          <ac:spMkLst>
            <pc:docMk/>
            <pc:sldMk cId="3160081066" sldId="392"/>
            <ac:spMk id="3" creationId="{DA914BED-B6AF-5EEA-01D2-C3A6739597C4}"/>
          </ac:spMkLst>
        </pc:spChg>
        <pc:picChg chg="add mod ord">
          <ac:chgData name="David Cowell" userId="8c854f7f-d1d6-4058-999d-8d33c997d9fc" providerId="ADAL" clId="{0900716E-D054-4235-A967-B96C2A79F51A}" dt="2024-02-13T11:02:28.947" v="4067" actId="22"/>
          <ac:picMkLst>
            <pc:docMk/>
            <pc:sldMk cId="3160081066" sldId="392"/>
            <ac:picMk id="5" creationId="{85749453-280B-8343-D061-D8DC7D198EAC}"/>
          </ac:picMkLst>
        </pc:picChg>
      </pc:sldChg>
      <pc:sldChg chg="addSp delSp modSp new mod">
        <pc:chgData name="David Cowell" userId="8c854f7f-d1d6-4058-999d-8d33c997d9fc" providerId="ADAL" clId="{0900716E-D054-4235-A967-B96C2A79F51A}" dt="2024-02-13T11:11:06.894" v="4235" actId="20577"/>
        <pc:sldMkLst>
          <pc:docMk/>
          <pc:sldMk cId="976786627" sldId="393"/>
        </pc:sldMkLst>
        <pc:spChg chg="del">
          <ac:chgData name="David Cowell" userId="8c854f7f-d1d6-4058-999d-8d33c997d9fc" providerId="ADAL" clId="{0900716E-D054-4235-A967-B96C2A79F51A}" dt="2024-02-13T11:06:33.157" v="4117" actId="22"/>
          <ac:spMkLst>
            <pc:docMk/>
            <pc:sldMk cId="976786627" sldId="393"/>
            <ac:spMk id="2" creationId="{BA07D6C0-DF16-F9FF-E7D5-FF61C246C73D}"/>
          </ac:spMkLst>
        </pc:spChg>
        <pc:spChg chg="mod">
          <ac:chgData name="David Cowell" userId="8c854f7f-d1d6-4058-999d-8d33c997d9fc" providerId="ADAL" clId="{0900716E-D054-4235-A967-B96C2A79F51A}" dt="2024-02-13T11:11:06.894" v="4235" actId="20577"/>
          <ac:spMkLst>
            <pc:docMk/>
            <pc:sldMk cId="976786627" sldId="393"/>
            <ac:spMk id="3" creationId="{545291D4-4BA0-8FC3-DB6F-99DD7AA772BF}"/>
          </ac:spMkLst>
        </pc:spChg>
        <pc:spChg chg="add mod">
          <ac:chgData name="David Cowell" userId="8c854f7f-d1d6-4058-999d-8d33c997d9fc" providerId="ADAL" clId="{0900716E-D054-4235-A967-B96C2A79F51A}" dt="2024-02-13T11:07:32.411" v="4193" actId="207"/>
          <ac:spMkLst>
            <pc:docMk/>
            <pc:sldMk cId="976786627" sldId="393"/>
            <ac:spMk id="6" creationId="{2A33A7BF-3D90-9518-5B1F-AEDCF5E5BA45}"/>
          </ac:spMkLst>
        </pc:spChg>
        <pc:spChg chg="add mod">
          <ac:chgData name="David Cowell" userId="8c854f7f-d1d6-4058-999d-8d33c997d9fc" providerId="ADAL" clId="{0900716E-D054-4235-A967-B96C2A79F51A}" dt="2024-02-13T11:09:10.154" v="4198" actId="1076"/>
          <ac:spMkLst>
            <pc:docMk/>
            <pc:sldMk cId="976786627" sldId="393"/>
            <ac:spMk id="7" creationId="{7064E871-1C5A-5F51-A584-C46A3A101278}"/>
          </ac:spMkLst>
        </pc:spChg>
        <pc:spChg chg="add mod">
          <ac:chgData name="David Cowell" userId="8c854f7f-d1d6-4058-999d-8d33c997d9fc" providerId="ADAL" clId="{0900716E-D054-4235-A967-B96C2A79F51A}" dt="2024-02-13T11:10:53.409" v="4226" actId="1076"/>
          <ac:spMkLst>
            <pc:docMk/>
            <pc:sldMk cId="976786627" sldId="393"/>
            <ac:spMk id="8" creationId="{F0333BE7-F81E-7587-C4AE-E5CBDE6E9E04}"/>
          </ac:spMkLst>
        </pc:spChg>
        <pc:spChg chg="add mod">
          <ac:chgData name="David Cowell" userId="8c854f7f-d1d6-4058-999d-8d33c997d9fc" providerId="ADAL" clId="{0900716E-D054-4235-A967-B96C2A79F51A}" dt="2024-02-13T11:10:15.661" v="4219" actId="2085"/>
          <ac:spMkLst>
            <pc:docMk/>
            <pc:sldMk cId="976786627" sldId="393"/>
            <ac:spMk id="10" creationId="{710FE203-1419-3203-D209-00548E28A0F2}"/>
          </ac:spMkLst>
        </pc:spChg>
        <pc:picChg chg="add mod ord modCrop">
          <ac:chgData name="David Cowell" userId="8c854f7f-d1d6-4058-999d-8d33c997d9fc" providerId="ADAL" clId="{0900716E-D054-4235-A967-B96C2A79F51A}" dt="2024-02-13T11:07:34.235" v="4194" actId="1076"/>
          <ac:picMkLst>
            <pc:docMk/>
            <pc:sldMk cId="976786627" sldId="393"/>
            <ac:picMk id="5" creationId="{4699104D-83FD-A1C4-6692-96A5FD778420}"/>
          </ac:picMkLst>
        </pc:picChg>
        <pc:picChg chg="add mod ord">
          <ac:chgData name="David Cowell" userId="8c854f7f-d1d6-4058-999d-8d33c997d9fc" providerId="ADAL" clId="{0900716E-D054-4235-A967-B96C2A79F51A}" dt="2024-02-13T11:10:22.517" v="4221" actId="166"/>
          <ac:picMkLst>
            <pc:docMk/>
            <pc:sldMk cId="976786627" sldId="393"/>
            <ac:picMk id="9" creationId="{B3645DBB-1441-3E05-A89F-CD1B6970767C}"/>
          </ac:picMkLst>
        </pc:picChg>
        <pc:cxnChg chg="add mod">
          <ac:chgData name="David Cowell" userId="8c854f7f-d1d6-4058-999d-8d33c997d9fc" providerId="ADAL" clId="{0900716E-D054-4235-A967-B96C2A79F51A}" dt="2024-02-13T11:10:51.334" v="4225" actId="208"/>
          <ac:cxnSpMkLst>
            <pc:docMk/>
            <pc:sldMk cId="976786627" sldId="393"/>
            <ac:cxnSpMk id="12" creationId="{A6A9E626-B124-14DB-276E-11484BE55809}"/>
          </ac:cxnSpMkLst>
        </pc:cxnChg>
      </pc:sldChg>
      <pc:sldChg chg="addSp delSp modSp new mod">
        <pc:chgData name="David Cowell" userId="8c854f7f-d1d6-4058-999d-8d33c997d9fc" providerId="ADAL" clId="{0900716E-D054-4235-A967-B96C2A79F51A}" dt="2024-02-13T11:15:02.444" v="4447" actId="552"/>
        <pc:sldMkLst>
          <pc:docMk/>
          <pc:sldMk cId="3671016881" sldId="394"/>
        </pc:sldMkLst>
        <pc:spChg chg="del">
          <ac:chgData name="David Cowell" userId="8c854f7f-d1d6-4058-999d-8d33c997d9fc" providerId="ADAL" clId="{0900716E-D054-4235-A967-B96C2A79F51A}" dt="2024-02-13T11:11:33.292" v="4237" actId="22"/>
          <ac:spMkLst>
            <pc:docMk/>
            <pc:sldMk cId="3671016881" sldId="394"/>
            <ac:spMk id="2" creationId="{00E0B769-BB4D-0B26-66DC-ACEAF36B93F6}"/>
          </ac:spMkLst>
        </pc:spChg>
        <pc:spChg chg="add mod">
          <ac:chgData name="David Cowell" userId="8c854f7f-d1d6-4058-999d-8d33c997d9fc" providerId="ADAL" clId="{0900716E-D054-4235-A967-B96C2A79F51A}" dt="2024-02-13T11:14:16.013" v="4417" actId="207"/>
          <ac:spMkLst>
            <pc:docMk/>
            <pc:sldMk cId="3671016881" sldId="394"/>
            <ac:spMk id="6" creationId="{9178F27B-A508-16E5-A138-B22924866D78}"/>
          </ac:spMkLst>
        </pc:spChg>
        <pc:spChg chg="add mod">
          <ac:chgData name="David Cowell" userId="8c854f7f-d1d6-4058-999d-8d33c997d9fc" providerId="ADAL" clId="{0900716E-D054-4235-A967-B96C2A79F51A}" dt="2024-02-13T11:15:02.444" v="4447" actId="552"/>
          <ac:spMkLst>
            <pc:docMk/>
            <pc:sldMk cId="3671016881" sldId="394"/>
            <ac:spMk id="7" creationId="{B618FF82-BFA7-825D-8633-C750E472A372}"/>
          </ac:spMkLst>
        </pc:spChg>
        <pc:spChg chg="add mod">
          <ac:chgData name="David Cowell" userId="8c854f7f-d1d6-4058-999d-8d33c997d9fc" providerId="ADAL" clId="{0900716E-D054-4235-A967-B96C2A79F51A}" dt="2024-02-13T11:14:17.509" v="4418" actId="207"/>
          <ac:spMkLst>
            <pc:docMk/>
            <pc:sldMk cId="3671016881" sldId="394"/>
            <ac:spMk id="8" creationId="{EC45CD38-CE66-ACBB-E2A3-A48780DB33AC}"/>
          </ac:spMkLst>
        </pc:spChg>
        <pc:spChg chg="add mod">
          <ac:chgData name="David Cowell" userId="8c854f7f-d1d6-4058-999d-8d33c997d9fc" providerId="ADAL" clId="{0900716E-D054-4235-A967-B96C2A79F51A}" dt="2024-02-13T11:15:02.444" v="4447" actId="552"/>
          <ac:spMkLst>
            <pc:docMk/>
            <pc:sldMk cId="3671016881" sldId="394"/>
            <ac:spMk id="9" creationId="{F3EEAEEF-2775-F2AA-3A3B-66FEBA9A2C1D}"/>
          </ac:spMkLst>
        </pc:spChg>
        <pc:spChg chg="add mod">
          <ac:chgData name="David Cowell" userId="8c854f7f-d1d6-4058-999d-8d33c997d9fc" providerId="ADAL" clId="{0900716E-D054-4235-A967-B96C2A79F51A}" dt="2024-02-13T11:14:31.351" v="4422" actId="20577"/>
          <ac:spMkLst>
            <pc:docMk/>
            <pc:sldMk cId="3671016881" sldId="394"/>
            <ac:spMk id="11" creationId="{4B311192-4AD2-A6DD-6B51-6EEAAFC1D154}"/>
          </ac:spMkLst>
        </pc:spChg>
        <pc:spChg chg="add mod">
          <ac:chgData name="David Cowell" userId="8c854f7f-d1d6-4058-999d-8d33c997d9fc" providerId="ADAL" clId="{0900716E-D054-4235-A967-B96C2A79F51A}" dt="2024-02-13T11:14:45.828" v="4443" actId="20577"/>
          <ac:spMkLst>
            <pc:docMk/>
            <pc:sldMk cId="3671016881" sldId="394"/>
            <ac:spMk id="12" creationId="{CDA99884-AB63-5D47-631A-73044D96BAD0}"/>
          </ac:spMkLst>
        </pc:spChg>
        <pc:picChg chg="add mod ord">
          <ac:chgData name="David Cowell" userId="8c854f7f-d1d6-4058-999d-8d33c997d9fc" providerId="ADAL" clId="{0900716E-D054-4235-A967-B96C2A79F51A}" dt="2024-02-13T11:12:29.600" v="4325" actId="1036"/>
          <ac:picMkLst>
            <pc:docMk/>
            <pc:sldMk cId="3671016881" sldId="394"/>
            <ac:picMk id="5" creationId="{D8EC9E00-5988-785E-8BAF-EEE408F3D55B}"/>
          </ac:picMkLst>
        </pc:picChg>
      </pc:sldChg>
      <pc:sldChg chg="addSp delSp modSp new mod">
        <pc:chgData name="David Cowell" userId="8c854f7f-d1d6-4058-999d-8d33c997d9fc" providerId="ADAL" clId="{0900716E-D054-4235-A967-B96C2A79F51A}" dt="2024-02-13T11:20:30.298" v="4606" actId="14100"/>
        <pc:sldMkLst>
          <pc:docMk/>
          <pc:sldMk cId="1467458445" sldId="395"/>
        </pc:sldMkLst>
        <pc:spChg chg="del">
          <ac:chgData name="David Cowell" userId="8c854f7f-d1d6-4058-999d-8d33c997d9fc" providerId="ADAL" clId="{0900716E-D054-4235-A967-B96C2A79F51A}" dt="2024-02-13T11:19:16.312" v="4512" actId="22"/>
          <ac:spMkLst>
            <pc:docMk/>
            <pc:sldMk cId="1467458445" sldId="395"/>
            <ac:spMk id="2" creationId="{DF3E2C65-6E9A-2933-178B-71B705DF65A8}"/>
          </ac:spMkLst>
        </pc:spChg>
        <pc:spChg chg="mod">
          <ac:chgData name="David Cowell" userId="8c854f7f-d1d6-4058-999d-8d33c997d9fc" providerId="ADAL" clId="{0900716E-D054-4235-A967-B96C2A79F51A}" dt="2024-02-13T11:19:00.053" v="4511" actId="20577"/>
          <ac:spMkLst>
            <pc:docMk/>
            <pc:sldMk cId="1467458445" sldId="395"/>
            <ac:spMk id="3" creationId="{F00520B7-D74A-3C1D-A534-E3A702BEFB4C}"/>
          </ac:spMkLst>
        </pc:spChg>
        <pc:picChg chg="add mod ord">
          <ac:chgData name="David Cowell" userId="8c854f7f-d1d6-4058-999d-8d33c997d9fc" providerId="ADAL" clId="{0900716E-D054-4235-A967-B96C2A79F51A}" dt="2024-02-13T11:20:23.635" v="4605" actId="14100"/>
          <ac:picMkLst>
            <pc:docMk/>
            <pc:sldMk cId="1467458445" sldId="395"/>
            <ac:picMk id="5" creationId="{731760A4-8440-B795-0FE9-9FDA69693B79}"/>
          </ac:picMkLst>
        </pc:picChg>
        <pc:picChg chg="add mod ord">
          <ac:chgData name="David Cowell" userId="8c854f7f-d1d6-4058-999d-8d33c997d9fc" providerId="ADAL" clId="{0900716E-D054-4235-A967-B96C2A79F51A}" dt="2024-02-13T11:20:30.298" v="4606" actId="14100"/>
          <ac:picMkLst>
            <pc:docMk/>
            <pc:sldMk cId="1467458445" sldId="395"/>
            <ac:picMk id="7" creationId="{2CB869B1-EF9B-1C74-2ED0-54939A9080F6}"/>
          </ac:picMkLst>
        </pc:picChg>
        <pc:picChg chg="add mod">
          <ac:chgData name="David Cowell" userId="8c854f7f-d1d6-4058-999d-8d33c997d9fc" providerId="ADAL" clId="{0900716E-D054-4235-A967-B96C2A79F51A}" dt="2024-02-13T11:19:50.849" v="4594"/>
          <ac:picMkLst>
            <pc:docMk/>
            <pc:sldMk cId="1467458445" sldId="395"/>
            <ac:picMk id="8" creationId="{EA602E8F-F92F-1B83-8E30-33B1B1C78885}"/>
          </ac:picMkLst>
        </pc:picChg>
      </pc:sldChg>
      <pc:sldChg chg="addSp delSp modSp new mod modClrScheme chgLayout">
        <pc:chgData name="David Cowell" userId="8c854f7f-d1d6-4058-999d-8d33c997d9fc" providerId="ADAL" clId="{0900716E-D054-4235-A967-B96C2A79F51A}" dt="2024-02-13T11:21:21.050" v="4635" actId="1038"/>
        <pc:sldMkLst>
          <pc:docMk/>
          <pc:sldMk cId="3982257674" sldId="396"/>
        </pc:sldMkLst>
        <pc:spChg chg="del">
          <ac:chgData name="David Cowell" userId="8c854f7f-d1d6-4058-999d-8d33c997d9fc" providerId="ADAL" clId="{0900716E-D054-4235-A967-B96C2A79F51A}" dt="2024-02-13T11:21:14.652" v="4609" actId="700"/>
          <ac:spMkLst>
            <pc:docMk/>
            <pc:sldMk cId="3982257674" sldId="396"/>
            <ac:spMk id="2" creationId="{A2260AF4-3332-3CEE-5D8E-7DFEC7AB9E71}"/>
          </ac:spMkLst>
        </pc:spChg>
        <pc:spChg chg="del">
          <ac:chgData name="David Cowell" userId="8c854f7f-d1d6-4058-999d-8d33c997d9fc" providerId="ADAL" clId="{0900716E-D054-4235-A967-B96C2A79F51A}" dt="2024-02-13T11:21:14.652" v="4609" actId="700"/>
          <ac:spMkLst>
            <pc:docMk/>
            <pc:sldMk cId="3982257674" sldId="396"/>
            <ac:spMk id="3" creationId="{9FC93402-191B-7DAB-191A-1D91C72AE4BD}"/>
          </ac:spMkLst>
        </pc:spChg>
        <pc:picChg chg="add mod">
          <ac:chgData name="David Cowell" userId="8c854f7f-d1d6-4058-999d-8d33c997d9fc" providerId="ADAL" clId="{0900716E-D054-4235-A967-B96C2A79F51A}" dt="2024-02-13T11:21:21.050" v="4635" actId="1038"/>
          <ac:picMkLst>
            <pc:docMk/>
            <pc:sldMk cId="3982257674" sldId="396"/>
            <ac:picMk id="5" creationId="{F6FCFE65-A0E4-5465-7FE2-96D279A3C871}"/>
          </ac:picMkLst>
        </pc:picChg>
      </pc:sldChg>
    </pc:docChg>
  </pc:docChgLst>
  <pc:docChgLst>
    <pc:chgData name="David Cowell" userId="8c854f7f-d1d6-4058-999d-8d33c997d9fc" providerId="ADAL" clId="{9F534CA2-B40A-4A6B-813A-27C70F3CFD50}"/>
    <pc:docChg chg="undo custSel mod addSld delSld modSld sldOrd addSection delSection modSection">
      <pc:chgData name="David Cowell" userId="8c854f7f-d1d6-4058-999d-8d33c997d9fc" providerId="ADAL" clId="{9F534CA2-B40A-4A6B-813A-27C70F3CFD50}" dt="2021-02-08T17:42:22.652" v="2065" actId="47"/>
      <pc:docMkLst>
        <pc:docMk/>
      </pc:docMkLst>
      <pc:sldChg chg="modSp mod">
        <pc:chgData name="David Cowell" userId="8c854f7f-d1d6-4058-999d-8d33c997d9fc" providerId="ADAL" clId="{9F534CA2-B40A-4A6B-813A-27C70F3CFD50}" dt="2021-02-08T15:25:18.541" v="348" actId="20577"/>
        <pc:sldMkLst>
          <pc:docMk/>
          <pc:sldMk cId="2210198795" sldId="256"/>
        </pc:sldMkLst>
        <pc:spChg chg="mod">
          <ac:chgData name="David Cowell" userId="8c854f7f-d1d6-4058-999d-8d33c997d9fc" providerId="ADAL" clId="{9F534CA2-B40A-4A6B-813A-27C70F3CFD50}" dt="2021-02-08T15:25:18.541" v="348" actId="20577"/>
          <ac:spMkLst>
            <pc:docMk/>
            <pc:sldMk cId="2210198795" sldId="256"/>
            <ac:spMk id="3" creationId="{00000000-0000-0000-0000-000000000000}"/>
          </ac:spMkLst>
        </pc:spChg>
      </pc:sldChg>
      <pc:sldChg chg="del">
        <pc:chgData name="David Cowell" userId="8c854f7f-d1d6-4058-999d-8d33c997d9fc" providerId="ADAL" clId="{9F534CA2-B40A-4A6B-813A-27C70F3CFD50}" dt="2021-02-08T14:52:10.742" v="0" actId="47"/>
        <pc:sldMkLst>
          <pc:docMk/>
          <pc:sldMk cId="1795146428" sldId="257"/>
        </pc:sldMkLst>
      </pc:sldChg>
      <pc:sldChg chg="del">
        <pc:chgData name="David Cowell" userId="8c854f7f-d1d6-4058-999d-8d33c997d9fc" providerId="ADAL" clId="{9F534CA2-B40A-4A6B-813A-27C70F3CFD50}" dt="2021-02-08T14:52:10.742" v="0" actId="47"/>
        <pc:sldMkLst>
          <pc:docMk/>
          <pc:sldMk cId="2185066264" sldId="260"/>
        </pc:sldMkLst>
      </pc:sldChg>
      <pc:sldChg chg="del">
        <pc:chgData name="David Cowell" userId="8c854f7f-d1d6-4058-999d-8d33c997d9fc" providerId="ADAL" clId="{9F534CA2-B40A-4A6B-813A-27C70F3CFD50}" dt="2021-02-08T14:52:10.742" v="0" actId="47"/>
        <pc:sldMkLst>
          <pc:docMk/>
          <pc:sldMk cId="1885251229" sldId="261"/>
        </pc:sldMkLst>
      </pc:sldChg>
      <pc:sldChg chg="addSp delSp modSp mod">
        <pc:chgData name="David Cowell" userId="8c854f7f-d1d6-4058-999d-8d33c997d9fc" providerId="ADAL" clId="{9F534CA2-B40A-4A6B-813A-27C70F3CFD50}" dt="2021-02-08T17:36:33.215" v="2044" actId="20577"/>
        <pc:sldMkLst>
          <pc:docMk/>
          <pc:sldMk cId="3465828563" sldId="264"/>
        </pc:sldMkLst>
        <pc:spChg chg="mod">
          <ac:chgData name="David Cowell" userId="8c854f7f-d1d6-4058-999d-8d33c997d9fc" providerId="ADAL" clId="{9F534CA2-B40A-4A6B-813A-27C70F3CFD50}" dt="2021-02-08T15:06:04.970" v="290" actId="1076"/>
          <ac:spMkLst>
            <pc:docMk/>
            <pc:sldMk cId="3465828563" sldId="264"/>
            <ac:spMk id="6" creationId="{00000000-0000-0000-0000-000000000000}"/>
          </ac:spMkLst>
        </pc:spChg>
        <pc:spChg chg="mod">
          <ac:chgData name="David Cowell" userId="8c854f7f-d1d6-4058-999d-8d33c997d9fc" providerId="ADAL" clId="{9F534CA2-B40A-4A6B-813A-27C70F3CFD50}" dt="2021-02-08T15:05:46.673" v="283" actId="1076"/>
          <ac:spMkLst>
            <pc:docMk/>
            <pc:sldMk cId="3465828563" sldId="264"/>
            <ac:spMk id="8" creationId="{00000000-0000-0000-0000-000000000000}"/>
          </ac:spMkLst>
        </pc:spChg>
        <pc:graphicFrameChg chg="add mod modGraphic">
          <ac:chgData name="David Cowell" userId="8c854f7f-d1d6-4058-999d-8d33c997d9fc" providerId="ADAL" clId="{9F534CA2-B40A-4A6B-813A-27C70F3CFD50}" dt="2021-02-08T17:36:33.215" v="2044" actId="20577"/>
          <ac:graphicFrameMkLst>
            <pc:docMk/>
            <pc:sldMk cId="3465828563" sldId="264"/>
            <ac:graphicFrameMk id="11" creationId="{63700C7F-1FA8-42A7-84FE-74A28C7DE0CB}"/>
          </ac:graphicFrameMkLst>
        </pc:graphicFrameChg>
        <pc:picChg chg="mod">
          <ac:chgData name="David Cowell" userId="8c854f7f-d1d6-4058-999d-8d33c997d9fc" providerId="ADAL" clId="{9F534CA2-B40A-4A6B-813A-27C70F3CFD50}" dt="2021-02-08T15:03:56.029" v="257" actId="1037"/>
          <ac:picMkLst>
            <pc:docMk/>
            <pc:sldMk cId="3465828563" sldId="264"/>
            <ac:picMk id="3" creationId="{00000000-0000-0000-0000-000000000000}"/>
          </ac:picMkLst>
        </pc:picChg>
        <pc:picChg chg="add del mod">
          <ac:chgData name="David Cowell" userId="8c854f7f-d1d6-4058-999d-8d33c997d9fc" providerId="ADAL" clId="{9F534CA2-B40A-4A6B-813A-27C70F3CFD50}" dt="2021-02-08T15:04:02.933" v="259" actId="1076"/>
          <ac:picMkLst>
            <pc:docMk/>
            <pc:sldMk cId="3465828563" sldId="264"/>
            <ac:picMk id="7" creationId="{00000000-0000-0000-0000-000000000000}"/>
          </ac:picMkLst>
        </pc:picChg>
        <pc:cxnChg chg="mod">
          <ac:chgData name="David Cowell" userId="8c854f7f-d1d6-4058-999d-8d33c997d9fc" providerId="ADAL" clId="{9F534CA2-B40A-4A6B-813A-27C70F3CFD50}" dt="2021-02-08T15:04:00.244" v="258" actId="14100"/>
          <ac:cxnSpMkLst>
            <pc:docMk/>
            <pc:sldMk cId="3465828563" sldId="264"/>
            <ac:cxnSpMk id="5" creationId="{00000000-0000-0000-0000-000000000000}"/>
          </ac:cxnSpMkLst>
        </pc:cxnChg>
      </pc:sldChg>
      <pc:sldChg chg="addSp delSp modSp add del mod modAnim">
        <pc:chgData name="David Cowell" userId="8c854f7f-d1d6-4058-999d-8d33c997d9fc" providerId="ADAL" clId="{9F534CA2-B40A-4A6B-813A-27C70F3CFD50}" dt="2021-02-08T17:41:37.924" v="2057" actId="47"/>
        <pc:sldMkLst>
          <pc:docMk/>
          <pc:sldMk cId="786866731" sldId="270"/>
        </pc:sldMkLst>
        <pc:spChg chg="mod">
          <ac:chgData name="David Cowell" userId="8c854f7f-d1d6-4058-999d-8d33c997d9fc" providerId="ADAL" clId="{9F534CA2-B40A-4A6B-813A-27C70F3CFD50}" dt="2021-02-08T17:41:33.243" v="2055" actId="21"/>
          <ac:spMkLst>
            <pc:docMk/>
            <pc:sldMk cId="786866731" sldId="270"/>
            <ac:spMk id="2" creationId="{00000000-0000-0000-0000-000000000000}"/>
          </ac:spMkLst>
        </pc:spChg>
        <pc:spChg chg="del mod">
          <ac:chgData name="David Cowell" userId="8c854f7f-d1d6-4058-999d-8d33c997d9fc" providerId="ADAL" clId="{9F534CA2-B40A-4A6B-813A-27C70F3CFD50}" dt="2021-02-08T17:41:22.199" v="2050" actId="21"/>
          <ac:spMkLst>
            <pc:docMk/>
            <pc:sldMk cId="786866731" sldId="270"/>
            <ac:spMk id="3" creationId="{00000000-0000-0000-0000-000000000000}"/>
          </ac:spMkLst>
        </pc:spChg>
        <pc:spChg chg="add del mod">
          <ac:chgData name="David Cowell" userId="8c854f7f-d1d6-4058-999d-8d33c997d9fc" providerId="ADAL" clId="{9F534CA2-B40A-4A6B-813A-27C70F3CFD50}" dt="2021-02-08T17:41:06.493" v="2046"/>
          <ac:spMkLst>
            <pc:docMk/>
            <pc:sldMk cId="786866731" sldId="270"/>
            <ac:spMk id="4" creationId="{13EBE04F-E2FA-49DD-9D1D-2C77071417CB}"/>
          </ac:spMkLst>
        </pc:spChg>
        <pc:spChg chg="add del mod">
          <ac:chgData name="David Cowell" userId="8c854f7f-d1d6-4058-999d-8d33c997d9fc" providerId="ADAL" clId="{9F534CA2-B40A-4A6B-813A-27C70F3CFD50}" dt="2021-02-08T17:41:06.493" v="2046"/>
          <ac:spMkLst>
            <pc:docMk/>
            <pc:sldMk cId="786866731" sldId="270"/>
            <ac:spMk id="5" creationId="{575C7CF9-AB26-4CE6-A638-D000BA4DF08B}"/>
          </ac:spMkLst>
        </pc:spChg>
        <pc:spChg chg="add del mod">
          <ac:chgData name="David Cowell" userId="8c854f7f-d1d6-4058-999d-8d33c997d9fc" providerId="ADAL" clId="{9F534CA2-B40A-4A6B-813A-27C70F3CFD50}" dt="2021-02-08T17:41:07.541" v="2047"/>
          <ac:spMkLst>
            <pc:docMk/>
            <pc:sldMk cId="786866731" sldId="270"/>
            <ac:spMk id="6" creationId="{9630DAAD-C54A-4022-A67F-0326B67DBF99}"/>
          </ac:spMkLst>
        </pc:spChg>
        <pc:spChg chg="add del mod">
          <ac:chgData name="David Cowell" userId="8c854f7f-d1d6-4058-999d-8d33c997d9fc" providerId="ADAL" clId="{9F534CA2-B40A-4A6B-813A-27C70F3CFD50}" dt="2021-02-08T17:41:07.541" v="2047"/>
          <ac:spMkLst>
            <pc:docMk/>
            <pc:sldMk cId="786866731" sldId="270"/>
            <ac:spMk id="7" creationId="{2C8D513E-8C68-477A-B68A-BFA7EE8503BE}"/>
          </ac:spMkLst>
        </pc:spChg>
        <pc:spChg chg="add mod">
          <ac:chgData name="David Cowell" userId="8c854f7f-d1d6-4058-999d-8d33c997d9fc" providerId="ADAL" clId="{9F534CA2-B40A-4A6B-813A-27C70F3CFD50}" dt="2021-02-08T17:41:22.199" v="2050" actId="21"/>
          <ac:spMkLst>
            <pc:docMk/>
            <pc:sldMk cId="786866731" sldId="270"/>
            <ac:spMk id="9" creationId="{C895B514-75EA-4714-B613-95C27490AA99}"/>
          </ac:spMkLst>
        </pc:spChg>
      </pc:sldChg>
      <pc:sldChg chg="addSp delSp modSp add del">
        <pc:chgData name="David Cowell" userId="8c854f7f-d1d6-4058-999d-8d33c997d9fc" providerId="ADAL" clId="{9F534CA2-B40A-4A6B-813A-27C70F3CFD50}" dt="2021-02-08T17:42:22.652" v="2065" actId="47"/>
        <pc:sldMkLst>
          <pc:docMk/>
          <pc:sldMk cId="2743672051" sldId="271"/>
        </pc:sldMkLst>
        <pc:spChg chg="mod">
          <ac:chgData name="David Cowell" userId="8c854f7f-d1d6-4058-999d-8d33c997d9fc" providerId="ADAL" clId="{9F534CA2-B40A-4A6B-813A-27C70F3CFD50}" dt="2021-02-08T17:25:42.718" v="2029"/>
          <ac:spMkLst>
            <pc:docMk/>
            <pc:sldMk cId="2743672051" sldId="271"/>
            <ac:spMk id="2" creationId="{00000000-0000-0000-0000-000000000000}"/>
          </ac:spMkLst>
        </pc:spChg>
        <pc:spChg chg="mod">
          <ac:chgData name="David Cowell" userId="8c854f7f-d1d6-4058-999d-8d33c997d9fc" providerId="ADAL" clId="{9F534CA2-B40A-4A6B-813A-27C70F3CFD50}" dt="2021-02-08T17:26:28.084" v="2034" actId="20578"/>
          <ac:spMkLst>
            <pc:docMk/>
            <pc:sldMk cId="2743672051" sldId="271"/>
            <ac:spMk id="3" creationId="{00000000-0000-0000-0000-000000000000}"/>
          </ac:spMkLst>
        </pc:spChg>
        <pc:spChg chg="add del mod">
          <ac:chgData name="David Cowell" userId="8c854f7f-d1d6-4058-999d-8d33c997d9fc" providerId="ADAL" clId="{9F534CA2-B40A-4A6B-813A-27C70F3CFD50}" dt="2021-02-08T17:25:42.718" v="2029"/>
          <ac:spMkLst>
            <pc:docMk/>
            <pc:sldMk cId="2743672051" sldId="271"/>
            <ac:spMk id="4" creationId="{D8F8E462-1471-41EB-8A81-04489CAC5593}"/>
          </ac:spMkLst>
        </pc:spChg>
      </pc:sldChg>
      <pc:sldChg chg="add del">
        <pc:chgData name="David Cowell" userId="8c854f7f-d1d6-4058-999d-8d33c997d9fc" providerId="ADAL" clId="{9F534CA2-B40A-4A6B-813A-27C70F3CFD50}" dt="2021-02-08T15:25:07.595" v="341" actId="47"/>
        <pc:sldMkLst>
          <pc:docMk/>
          <pc:sldMk cId="1776866062" sldId="273"/>
        </pc:sldMkLst>
      </pc:sldChg>
      <pc:sldChg chg="del">
        <pc:chgData name="David Cowell" userId="8c854f7f-d1d6-4058-999d-8d33c997d9fc" providerId="ADAL" clId="{9F534CA2-B40A-4A6B-813A-27C70F3CFD50}" dt="2021-02-08T14:52:10.742" v="0" actId="47"/>
        <pc:sldMkLst>
          <pc:docMk/>
          <pc:sldMk cId="4276697423" sldId="274"/>
        </pc:sldMkLst>
      </pc:sldChg>
      <pc:sldChg chg="del">
        <pc:chgData name="David Cowell" userId="8c854f7f-d1d6-4058-999d-8d33c997d9fc" providerId="ADAL" clId="{9F534CA2-B40A-4A6B-813A-27C70F3CFD50}" dt="2021-02-08T14:52:10.742" v="0" actId="47"/>
        <pc:sldMkLst>
          <pc:docMk/>
          <pc:sldMk cId="3518388714" sldId="275"/>
        </pc:sldMkLst>
      </pc:sldChg>
      <pc:sldChg chg="add del">
        <pc:chgData name="David Cowell" userId="8c854f7f-d1d6-4058-999d-8d33c997d9fc" providerId="ADAL" clId="{9F534CA2-B40A-4A6B-813A-27C70F3CFD50}" dt="2021-02-08T15:25:08.604" v="342" actId="47"/>
        <pc:sldMkLst>
          <pc:docMk/>
          <pc:sldMk cId="1867747226" sldId="276"/>
        </pc:sldMkLst>
      </pc:sldChg>
      <pc:sldChg chg="del">
        <pc:chgData name="David Cowell" userId="8c854f7f-d1d6-4058-999d-8d33c997d9fc" providerId="ADAL" clId="{9F534CA2-B40A-4A6B-813A-27C70F3CFD50}" dt="2021-02-08T14:52:10.742" v="0" actId="47"/>
        <pc:sldMkLst>
          <pc:docMk/>
          <pc:sldMk cId="2617546416" sldId="280"/>
        </pc:sldMkLst>
      </pc:sldChg>
      <pc:sldChg chg="delSp modSp mod">
        <pc:chgData name="David Cowell" userId="8c854f7f-d1d6-4058-999d-8d33c997d9fc" providerId="ADAL" clId="{9F534CA2-B40A-4A6B-813A-27C70F3CFD50}" dt="2021-02-08T14:54:48.432" v="82" actId="20577"/>
        <pc:sldMkLst>
          <pc:docMk/>
          <pc:sldMk cId="59279687" sldId="281"/>
        </pc:sldMkLst>
        <pc:spChg chg="del">
          <ac:chgData name="David Cowell" userId="8c854f7f-d1d6-4058-999d-8d33c997d9fc" providerId="ADAL" clId="{9F534CA2-B40A-4A6B-813A-27C70F3CFD50}" dt="2021-02-08T14:52:22.697" v="3" actId="478"/>
          <ac:spMkLst>
            <pc:docMk/>
            <pc:sldMk cId="59279687" sldId="281"/>
            <ac:spMk id="3" creationId="{00000000-0000-0000-0000-000000000000}"/>
          </ac:spMkLst>
        </pc:spChg>
        <pc:spChg chg="mod">
          <ac:chgData name="David Cowell" userId="8c854f7f-d1d6-4058-999d-8d33c997d9fc" providerId="ADAL" clId="{9F534CA2-B40A-4A6B-813A-27C70F3CFD50}" dt="2021-02-08T14:54:48.432" v="82" actId="20577"/>
          <ac:spMkLst>
            <pc:docMk/>
            <pc:sldMk cId="59279687" sldId="281"/>
            <ac:spMk id="7" creationId="{00000000-0000-0000-0000-000000000000}"/>
          </ac:spMkLst>
        </pc:spChg>
        <pc:spChg chg="mod">
          <ac:chgData name="David Cowell" userId="8c854f7f-d1d6-4058-999d-8d33c997d9fc" providerId="ADAL" clId="{9F534CA2-B40A-4A6B-813A-27C70F3CFD50}" dt="2021-02-08T14:54:40.856" v="76" actId="20577"/>
          <ac:spMkLst>
            <pc:docMk/>
            <pc:sldMk cId="59279687" sldId="281"/>
            <ac:spMk id="8" creationId="{00000000-0000-0000-0000-000000000000}"/>
          </ac:spMkLst>
        </pc:spChg>
        <pc:spChg chg="mod">
          <ac:chgData name="David Cowell" userId="8c854f7f-d1d6-4058-999d-8d33c997d9fc" providerId="ADAL" clId="{9F534CA2-B40A-4A6B-813A-27C70F3CFD50}" dt="2021-02-08T14:54:30.187" v="68" actId="207"/>
          <ac:spMkLst>
            <pc:docMk/>
            <pc:sldMk cId="59279687" sldId="281"/>
            <ac:spMk id="9" creationId="{00000000-0000-0000-0000-000000000000}"/>
          </ac:spMkLst>
        </pc:spChg>
        <pc:spChg chg="mod">
          <ac:chgData name="David Cowell" userId="8c854f7f-d1d6-4058-999d-8d33c997d9fc" providerId="ADAL" clId="{9F534CA2-B40A-4A6B-813A-27C70F3CFD50}" dt="2021-02-08T14:54:27.954" v="67" actId="207"/>
          <ac:spMkLst>
            <pc:docMk/>
            <pc:sldMk cId="59279687" sldId="281"/>
            <ac:spMk id="10" creationId="{00000000-0000-0000-0000-000000000000}"/>
          </ac:spMkLst>
        </pc:spChg>
      </pc:sldChg>
      <pc:sldChg chg="del">
        <pc:chgData name="David Cowell" userId="8c854f7f-d1d6-4058-999d-8d33c997d9fc" providerId="ADAL" clId="{9F534CA2-B40A-4A6B-813A-27C70F3CFD50}" dt="2021-02-08T14:52:10.742" v="0" actId="47"/>
        <pc:sldMkLst>
          <pc:docMk/>
          <pc:sldMk cId="2688291409" sldId="282"/>
        </pc:sldMkLst>
      </pc:sldChg>
      <pc:sldChg chg="del">
        <pc:chgData name="David Cowell" userId="8c854f7f-d1d6-4058-999d-8d33c997d9fc" providerId="ADAL" clId="{9F534CA2-B40A-4A6B-813A-27C70F3CFD50}" dt="2021-02-08T14:52:10.742" v="0" actId="47"/>
        <pc:sldMkLst>
          <pc:docMk/>
          <pc:sldMk cId="2639714239" sldId="283"/>
        </pc:sldMkLst>
      </pc:sldChg>
      <pc:sldChg chg="add del">
        <pc:chgData name="David Cowell" userId="8c854f7f-d1d6-4058-999d-8d33c997d9fc" providerId="ADAL" clId="{9F534CA2-B40A-4A6B-813A-27C70F3CFD50}" dt="2021-02-08T16:01:13.456" v="989"/>
        <pc:sldMkLst>
          <pc:docMk/>
          <pc:sldMk cId="3780007819" sldId="286"/>
        </pc:sldMkLst>
      </pc:sldChg>
      <pc:sldChg chg="add del">
        <pc:chgData name="David Cowell" userId="8c854f7f-d1d6-4058-999d-8d33c997d9fc" providerId="ADAL" clId="{9F534CA2-B40A-4A6B-813A-27C70F3CFD50}" dt="2021-02-08T16:02:36.923" v="991" actId="47"/>
        <pc:sldMkLst>
          <pc:docMk/>
          <pc:sldMk cId="3261682001" sldId="287"/>
        </pc:sldMkLst>
      </pc:sldChg>
      <pc:sldChg chg="del">
        <pc:chgData name="David Cowell" userId="8c854f7f-d1d6-4058-999d-8d33c997d9fc" providerId="ADAL" clId="{9F534CA2-B40A-4A6B-813A-27C70F3CFD50}" dt="2021-02-08T14:52:10.742" v="0" actId="47"/>
        <pc:sldMkLst>
          <pc:docMk/>
          <pc:sldMk cId="2916743378" sldId="288"/>
        </pc:sldMkLst>
      </pc:sldChg>
      <pc:sldChg chg="del">
        <pc:chgData name="David Cowell" userId="8c854f7f-d1d6-4058-999d-8d33c997d9fc" providerId="ADAL" clId="{9F534CA2-B40A-4A6B-813A-27C70F3CFD50}" dt="2021-02-08T14:52:10.742" v="0" actId="47"/>
        <pc:sldMkLst>
          <pc:docMk/>
          <pc:sldMk cId="2880658582" sldId="289"/>
        </pc:sldMkLst>
      </pc:sldChg>
      <pc:sldChg chg="del">
        <pc:chgData name="David Cowell" userId="8c854f7f-d1d6-4058-999d-8d33c997d9fc" providerId="ADAL" clId="{9F534CA2-B40A-4A6B-813A-27C70F3CFD50}" dt="2021-02-08T14:52:10.742" v="0" actId="47"/>
        <pc:sldMkLst>
          <pc:docMk/>
          <pc:sldMk cId="345192459" sldId="290"/>
        </pc:sldMkLst>
      </pc:sldChg>
      <pc:sldChg chg="del">
        <pc:chgData name="David Cowell" userId="8c854f7f-d1d6-4058-999d-8d33c997d9fc" providerId="ADAL" clId="{9F534CA2-B40A-4A6B-813A-27C70F3CFD50}" dt="2021-02-08T14:52:10.742" v="0" actId="47"/>
        <pc:sldMkLst>
          <pc:docMk/>
          <pc:sldMk cId="2099269132" sldId="291"/>
        </pc:sldMkLst>
      </pc:sldChg>
      <pc:sldChg chg="addSp delSp modSp mod">
        <pc:chgData name="David Cowell" userId="8c854f7f-d1d6-4058-999d-8d33c997d9fc" providerId="ADAL" clId="{9F534CA2-B40A-4A6B-813A-27C70F3CFD50}" dt="2021-02-08T14:56:45.329" v="115" actId="1582"/>
        <pc:sldMkLst>
          <pc:docMk/>
          <pc:sldMk cId="4040636941" sldId="292"/>
        </pc:sldMkLst>
        <pc:spChg chg="add mod">
          <ac:chgData name="David Cowell" userId="8c854f7f-d1d6-4058-999d-8d33c997d9fc" providerId="ADAL" clId="{9F534CA2-B40A-4A6B-813A-27C70F3CFD50}" dt="2021-02-08T14:56:45.329" v="115" actId="1582"/>
          <ac:spMkLst>
            <pc:docMk/>
            <pc:sldMk cId="4040636941" sldId="292"/>
            <ac:spMk id="2" creationId="{C431B467-AE5E-47D9-9D49-20843896EB14}"/>
          </ac:spMkLst>
        </pc:spChg>
        <pc:picChg chg="mod">
          <ac:chgData name="David Cowell" userId="8c854f7f-d1d6-4058-999d-8d33c997d9fc" providerId="ADAL" clId="{9F534CA2-B40A-4A6B-813A-27C70F3CFD50}" dt="2021-02-08T14:56:09.849" v="108" actId="1037"/>
          <ac:picMkLst>
            <pc:docMk/>
            <pc:sldMk cId="4040636941" sldId="292"/>
            <ac:picMk id="4" creationId="{00000000-0000-0000-0000-000000000000}"/>
          </ac:picMkLst>
        </pc:picChg>
        <pc:picChg chg="add del mod modCrop">
          <ac:chgData name="David Cowell" userId="8c854f7f-d1d6-4058-999d-8d33c997d9fc" providerId="ADAL" clId="{9F534CA2-B40A-4A6B-813A-27C70F3CFD50}" dt="2021-02-08T14:53:37.968" v="11" actId="478"/>
          <ac:picMkLst>
            <pc:docMk/>
            <pc:sldMk cId="4040636941" sldId="292"/>
            <ac:picMk id="6" creationId="{810CC6F5-863A-467F-A774-D5A16113E9D4}"/>
          </ac:picMkLst>
        </pc:picChg>
        <pc:picChg chg="add mod">
          <ac:chgData name="David Cowell" userId="8c854f7f-d1d6-4058-999d-8d33c997d9fc" providerId="ADAL" clId="{9F534CA2-B40A-4A6B-813A-27C70F3CFD50}" dt="2021-02-08T14:56:09.849" v="108" actId="1037"/>
          <ac:picMkLst>
            <pc:docMk/>
            <pc:sldMk cId="4040636941" sldId="292"/>
            <ac:picMk id="7" creationId="{43BC0A31-99A9-4E71-87FC-378D82622F0B}"/>
          </ac:picMkLst>
        </pc:picChg>
        <pc:cxnChg chg="add mod">
          <ac:chgData name="David Cowell" userId="8c854f7f-d1d6-4058-999d-8d33c997d9fc" providerId="ADAL" clId="{9F534CA2-B40A-4A6B-813A-27C70F3CFD50}" dt="2021-02-08T14:56:09.849" v="108" actId="1037"/>
          <ac:cxnSpMkLst>
            <pc:docMk/>
            <pc:sldMk cId="4040636941" sldId="292"/>
            <ac:cxnSpMk id="8" creationId="{B4B9E931-BA95-4C01-AF90-CDADB4A14CD2}"/>
          </ac:cxnSpMkLst>
        </pc:cxnChg>
      </pc:sldChg>
      <pc:sldChg chg="addSp delSp modSp mod">
        <pc:chgData name="David Cowell" userId="8c854f7f-d1d6-4058-999d-8d33c997d9fc" providerId="ADAL" clId="{9F534CA2-B40A-4A6B-813A-27C70F3CFD50}" dt="2021-02-08T15:55:39.797" v="947" actId="20577"/>
        <pc:sldMkLst>
          <pc:docMk/>
          <pc:sldMk cId="3865499971" sldId="295"/>
        </pc:sldMkLst>
        <pc:spChg chg="mod">
          <ac:chgData name="David Cowell" userId="8c854f7f-d1d6-4058-999d-8d33c997d9fc" providerId="ADAL" clId="{9F534CA2-B40A-4A6B-813A-27C70F3CFD50}" dt="2021-02-08T15:55:39.797" v="947" actId="20577"/>
          <ac:spMkLst>
            <pc:docMk/>
            <pc:sldMk cId="3865499971" sldId="295"/>
            <ac:spMk id="24578" creationId="{00000000-0000-0000-0000-000000000000}"/>
          </ac:spMkLst>
        </pc:spChg>
        <pc:picChg chg="add mod">
          <ac:chgData name="David Cowell" userId="8c854f7f-d1d6-4058-999d-8d33c997d9fc" providerId="ADAL" clId="{9F534CA2-B40A-4A6B-813A-27C70F3CFD50}" dt="2021-02-08T15:13:04.155" v="300" actId="1076"/>
          <ac:picMkLst>
            <pc:docMk/>
            <pc:sldMk cId="3865499971" sldId="295"/>
            <ac:picMk id="2" creationId="{E411676A-A951-426D-9578-02B746243B42}"/>
          </ac:picMkLst>
        </pc:picChg>
        <pc:picChg chg="del">
          <ac:chgData name="David Cowell" userId="8c854f7f-d1d6-4058-999d-8d33c997d9fc" providerId="ADAL" clId="{9F534CA2-B40A-4A6B-813A-27C70F3CFD50}" dt="2021-02-08T15:12:31.127" v="296" actId="478"/>
          <ac:picMkLst>
            <pc:docMk/>
            <pc:sldMk cId="3865499971" sldId="295"/>
            <ac:picMk id="24580" creationId="{00000000-0000-0000-0000-000000000000}"/>
          </ac:picMkLst>
        </pc:picChg>
      </pc:sldChg>
      <pc:sldChg chg="addSp delSp modSp mod modClrScheme chgLayout">
        <pc:chgData name="David Cowell" userId="8c854f7f-d1d6-4058-999d-8d33c997d9fc" providerId="ADAL" clId="{9F534CA2-B40A-4A6B-813A-27C70F3CFD50}" dt="2021-02-08T15:55:32.523" v="943" actId="20577"/>
        <pc:sldMkLst>
          <pc:docMk/>
          <pc:sldMk cId="2097461447" sldId="296"/>
        </pc:sldMkLst>
        <pc:spChg chg="mod">
          <ac:chgData name="David Cowell" userId="8c854f7f-d1d6-4058-999d-8d33c997d9fc" providerId="ADAL" clId="{9F534CA2-B40A-4A6B-813A-27C70F3CFD50}" dt="2021-02-08T15:55:32.523" v="943" actId="20577"/>
          <ac:spMkLst>
            <pc:docMk/>
            <pc:sldMk cId="2097461447" sldId="296"/>
            <ac:spMk id="18434" creationId="{00000000-0000-0000-0000-000000000000}"/>
          </ac:spMkLst>
        </pc:spChg>
        <pc:spChg chg="del mod">
          <ac:chgData name="David Cowell" userId="8c854f7f-d1d6-4058-999d-8d33c997d9fc" providerId="ADAL" clId="{9F534CA2-B40A-4A6B-813A-27C70F3CFD50}" dt="2021-02-08T15:19:32.501" v="310" actId="478"/>
          <ac:spMkLst>
            <pc:docMk/>
            <pc:sldMk cId="2097461447" sldId="296"/>
            <ac:spMk id="18435" creationId="{00000000-0000-0000-0000-000000000000}"/>
          </ac:spMkLst>
        </pc:spChg>
        <pc:picChg chg="add mod ord">
          <ac:chgData name="David Cowell" userId="8c854f7f-d1d6-4058-999d-8d33c997d9fc" providerId="ADAL" clId="{9F534CA2-B40A-4A6B-813A-27C70F3CFD50}" dt="2021-02-08T15:14:34.711" v="304" actId="1076"/>
          <ac:picMkLst>
            <pc:docMk/>
            <pc:sldMk cId="2097461447" sldId="296"/>
            <ac:picMk id="2" creationId="{A6489E9B-641F-4539-9E4D-E7A82CDCE341}"/>
          </ac:picMkLst>
        </pc:picChg>
        <pc:picChg chg="del">
          <ac:chgData name="David Cowell" userId="8c854f7f-d1d6-4058-999d-8d33c997d9fc" providerId="ADAL" clId="{9F534CA2-B40A-4A6B-813A-27C70F3CFD50}" dt="2021-02-08T15:10:53.357" v="291" actId="478"/>
          <ac:picMkLst>
            <pc:docMk/>
            <pc:sldMk cId="2097461447" sldId="296"/>
            <ac:picMk id="4" creationId="{00000000-0000-0000-0000-000000000000}"/>
          </ac:picMkLst>
        </pc:picChg>
      </pc:sldChg>
      <pc:sldChg chg="modSp mod">
        <pc:chgData name="David Cowell" userId="8c854f7f-d1d6-4058-999d-8d33c997d9fc" providerId="ADAL" clId="{9F534CA2-B40A-4A6B-813A-27C70F3CFD50}" dt="2021-02-08T17:41:11.544" v="2048"/>
        <pc:sldMkLst>
          <pc:docMk/>
          <pc:sldMk cId="2513345581" sldId="297"/>
        </pc:sldMkLst>
        <pc:spChg chg="mod">
          <ac:chgData name="David Cowell" userId="8c854f7f-d1d6-4058-999d-8d33c997d9fc" providerId="ADAL" clId="{9F534CA2-B40A-4A6B-813A-27C70F3CFD50}" dt="2021-02-08T17:41:11.544" v="2048"/>
          <ac:spMkLst>
            <pc:docMk/>
            <pc:sldMk cId="2513345581" sldId="297"/>
            <ac:spMk id="26626" creationId="{00000000-0000-0000-0000-000000000000}"/>
          </ac:spMkLst>
        </pc:spChg>
        <pc:spChg chg="mod">
          <ac:chgData name="David Cowell" userId="8c854f7f-d1d6-4058-999d-8d33c997d9fc" providerId="ADAL" clId="{9F534CA2-B40A-4A6B-813A-27C70F3CFD50}" dt="2021-02-08T17:41:11.544" v="2048"/>
          <ac:spMkLst>
            <pc:docMk/>
            <pc:sldMk cId="2513345581" sldId="297"/>
            <ac:spMk id="26627" creationId="{00000000-0000-0000-0000-000000000000}"/>
          </ac:spMkLst>
        </pc:spChg>
        <pc:picChg chg="mod">
          <ac:chgData name="David Cowell" userId="8c854f7f-d1d6-4058-999d-8d33c997d9fc" providerId="ADAL" clId="{9F534CA2-B40A-4A6B-813A-27C70F3CFD50}" dt="2021-02-08T17:06:39.008" v="1921" actId="1035"/>
          <ac:picMkLst>
            <pc:docMk/>
            <pc:sldMk cId="2513345581" sldId="297"/>
            <ac:picMk id="4" creationId="{00000000-0000-0000-0000-000000000000}"/>
          </ac:picMkLst>
        </pc:picChg>
      </pc:sldChg>
      <pc:sldChg chg="add del">
        <pc:chgData name="David Cowell" userId="8c854f7f-d1d6-4058-999d-8d33c997d9fc" providerId="ADAL" clId="{9F534CA2-B40A-4A6B-813A-27C70F3CFD50}" dt="2021-02-08T16:02:34.521" v="990" actId="47"/>
        <pc:sldMkLst>
          <pc:docMk/>
          <pc:sldMk cId="4213318298" sldId="299"/>
        </pc:sldMkLst>
      </pc:sldChg>
      <pc:sldChg chg="del">
        <pc:chgData name="David Cowell" userId="8c854f7f-d1d6-4058-999d-8d33c997d9fc" providerId="ADAL" clId="{9F534CA2-B40A-4A6B-813A-27C70F3CFD50}" dt="2021-02-08T17:05:39.867" v="1891" actId="47"/>
        <pc:sldMkLst>
          <pc:docMk/>
          <pc:sldMk cId="20363319" sldId="303"/>
        </pc:sldMkLst>
      </pc:sldChg>
      <pc:sldChg chg="addSp delSp modSp new mod">
        <pc:chgData name="David Cowell" userId="8c854f7f-d1d6-4058-999d-8d33c997d9fc" providerId="ADAL" clId="{9F534CA2-B40A-4A6B-813A-27C70F3CFD50}" dt="2021-02-08T15:54:29.970" v="919" actId="20577"/>
        <pc:sldMkLst>
          <pc:docMk/>
          <pc:sldMk cId="1868083894" sldId="304"/>
        </pc:sldMkLst>
        <pc:spChg chg="del">
          <ac:chgData name="David Cowell" userId="8c854f7f-d1d6-4058-999d-8d33c997d9fc" providerId="ADAL" clId="{9F534CA2-B40A-4A6B-813A-27C70F3CFD50}" dt="2021-02-08T15:41:32.131" v="619"/>
          <ac:spMkLst>
            <pc:docMk/>
            <pc:sldMk cId="1868083894" sldId="304"/>
            <ac:spMk id="2" creationId="{A27D8023-3345-4BDA-8B23-A4C196180307}"/>
          </ac:spMkLst>
        </pc:spChg>
        <pc:spChg chg="mod">
          <ac:chgData name="David Cowell" userId="8c854f7f-d1d6-4058-999d-8d33c997d9fc" providerId="ADAL" clId="{9F534CA2-B40A-4A6B-813A-27C70F3CFD50}" dt="2021-02-08T15:54:29.970" v="919" actId="20577"/>
          <ac:spMkLst>
            <pc:docMk/>
            <pc:sldMk cId="1868083894" sldId="304"/>
            <ac:spMk id="3" creationId="{4C7385A4-554B-4FD4-8839-2E71CD89D3AE}"/>
          </ac:spMkLst>
        </pc:spChg>
        <pc:picChg chg="add mod">
          <ac:chgData name="David Cowell" userId="8c854f7f-d1d6-4058-999d-8d33c997d9fc" providerId="ADAL" clId="{9F534CA2-B40A-4A6B-813A-27C70F3CFD50}" dt="2021-02-08T15:42:16.803" v="644" actId="1037"/>
          <ac:picMkLst>
            <pc:docMk/>
            <pc:sldMk cId="1868083894" sldId="304"/>
            <ac:picMk id="4" creationId="{FE7152A9-833A-4EB0-822E-91CE108C0BC6}"/>
          </ac:picMkLst>
        </pc:picChg>
        <pc:picChg chg="add mod">
          <ac:chgData name="David Cowell" userId="8c854f7f-d1d6-4058-999d-8d33c997d9fc" providerId="ADAL" clId="{9F534CA2-B40A-4A6B-813A-27C70F3CFD50}" dt="2021-02-08T15:45:33.043" v="682" actId="1582"/>
          <ac:picMkLst>
            <pc:docMk/>
            <pc:sldMk cId="1868083894" sldId="304"/>
            <ac:picMk id="5" creationId="{8F35F1FD-0BEE-4905-97BE-3C12B583CB87}"/>
          </ac:picMkLst>
        </pc:picChg>
        <pc:picChg chg="add mod">
          <ac:chgData name="David Cowell" userId="8c854f7f-d1d6-4058-999d-8d33c997d9fc" providerId="ADAL" clId="{9F534CA2-B40A-4A6B-813A-27C70F3CFD50}" dt="2021-02-08T15:46:03.925" v="686" actId="1582"/>
          <ac:picMkLst>
            <pc:docMk/>
            <pc:sldMk cId="1868083894" sldId="304"/>
            <ac:picMk id="6" creationId="{8C5507F9-5382-4E64-B766-D9A3968570F1}"/>
          </ac:picMkLst>
        </pc:picChg>
        <pc:picChg chg="add mod">
          <ac:chgData name="David Cowell" userId="8c854f7f-d1d6-4058-999d-8d33c997d9fc" providerId="ADAL" clId="{9F534CA2-B40A-4A6B-813A-27C70F3CFD50}" dt="2021-02-08T15:44:45.899" v="675" actId="1582"/>
          <ac:picMkLst>
            <pc:docMk/>
            <pc:sldMk cId="1868083894" sldId="304"/>
            <ac:picMk id="11" creationId="{02302DBC-00AB-4734-8084-138FA70AAF36}"/>
          </ac:picMkLst>
        </pc:picChg>
        <pc:cxnChg chg="add mod">
          <ac:chgData name="David Cowell" userId="8c854f7f-d1d6-4058-999d-8d33c997d9fc" providerId="ADAL" clId="{9F534CA2-B40A-4A6B-813A-27C70F3CFD50}" dt="2021-02-08T15:46:25.970" v="690" actId="14100"/>
          <ac:cxnSpMkLst>
            <pc:docMk/>
            <pc:sldMk cId="1868083894" sldId="304"/>
            <ac:cxnSpMk id="8" creationId="{182BD6B3-6987-454E-974E-789B54A56517}"/>
          </ac:cxnSpMkLst>
        </pc:cxnChg>
        <pc:cxnChg chg="add mod">
          <ac:chgData name="David Cowell" userId="8c854f7f-d1d6-4058-999d-8d33c997d9fc" providerId="ADAL" clId="{9F534CA2-B40A-4A6B-813A-27C70F3CFD50}" dt="2021-02-08T15:46:48.067" v="706" actId="14100"/>
          <ac:cxnSpMkLst>
            <pc:docMk/>
            <pc:sldMk cId="1868083894" sldId="304"/>
            <ac:cxnSpMk id="10" creationId="{6658F360-53AB-4ECC-87F1-F3161085BD38}"/>
          </ac:cxnSpMkLst>
        </pc:cxnChg>
        <pc:cxnChg chg="add del mod">
          <ac:chgData name="David Cowell" userId="8c854f7f-d1d6-4058-999d-8d33c997d9fc" providerId="ADAL" clId="{9F534CA2-B40A-4A6B-813A-27C70F3CFD50}" dt="2021-02-08T15:43:51.535" v="666" actId="478"/>
          <ac:cxnSpMkLst>
            <pc:docMk/>
            <pc:sldMk cId="1868083894" sldId="304"/>
            <ac:cxnSpMk id="12" creationId="{BA299144-5DC7-4184-A3B8-ACF052FC318F}"/>
          </ac:cxnSpMkLst>
        </pc:cxnChg>
        <pc:cxnChg chg="add mod">
          <ac:chgData name="David Cowell" userId="8c854f7f-d1d6-4058-999d-8d33c997d9fc" providerId="ADAL" clId="{9F534CA2-B40A-4A6B-813A-27C70F3CFD50}" dt="2021-02-08T15:45:05.559" v="678" actId="1036"/>
          <ac:cxnSpMkLst>
            <pc:docMk/>
            <pc:sldMk cId="1868083894" sldId="304"/>
            <ac:cxnSpMk id="17" creationId="{67CC4B30-A013-4A7C-80A9-47C7087C2AA4}"/>
          </ac:cxnSpMkLst>
        </pc:cxnChg>
        <pc:cxnChg chg="add mod">
          <ac:chgData name="David Cowell" userId="8c854f7f-d1d6-4058-999d-8d33c997d9fc" providerId="ADAL" clId="{9F534CA2-B40A-4A6B-813A-27C70F3CFD50}" dt="2021-02-08T15:45:02.852" v="677" actId="1582"/>
          <ac:cxnSpMkLst>
            <pc:docMk/>
            <pc:sldMk cId="1868083894" sldId="304"/>
            <ac:cxnSpMk id="19" creationId="{C0D2C574-651E-4B63-80F6-1BCB0C06E73F}"/>
          </ac:cxnSpMkLst>
        </pc:cxnChg>
        <pc:cxnChg chg="add mod">
          <ac:chgData name="David Cowell" userId="8c854f7f-d1d6-4058-999d-8d33c997d9fc" providerId="ADAL" clId="{9F534CA2-B40A-4A6B-813A-27C70F3CFD50}" dt="2021-02-08T15:46:33.858" v="693" actId="14100"/>
          <ac:cxnSpMkLst>
            <pc:docMk/>
            <pc:sldMk cId="1868083894" sldId="304"/>
            <ac:cxnSpMk id="25" creationId="{A483AA73-B0FF-482D-BB0E-A65330A2C439}"/>
          </ac:cxnSpMkLst>
        </pc:cxnChg>
        <pc:cxnChg chg="add mod">
          <ac:chgData name="David Cowell" userId="8c854f7f-d1d6-4058-999d-8d33c997d9fc" providerId="ADAL" clId="{9F534CA2-B40A-4A6B-813A-27C70F3CFD50}" dt="2021-02-08T15:46:44.476" v="705" actId="14100"/>
          <ac:cxnSpMkLst>
            <pc:docMk/>
            <pc:sldMk cId="1868083894" sldId="304"/>
            <ac:cxnSpMk id="28" creationId="{269E357F-41C7-437A-A7E3-A3D54E897AE5}"/>
          </ac:cxnSpMkLst>
        </pc:cxnChg>
      </pc:sldChg>
      <pc:sldChg chg="addSp delSp modSp new mod ord">
        <pc:chgData name="David Cowell" userId="8c854f7f-d1d6-4058-999d-8d33c997d9fc" providerId="ADAL" clId="{9F534CA2-B40A-4A6B-813A-27C70F3CFD50}" dt="2021-02-08T16:07:52.099" v="1137" actId="20577"/>
        <pc:sldMkLst>
          <pc:docMk/>
          <pc:sldMk cId="2871695664" sldId="305"/>
        </pc:sldMkLst>
        <pc:spChg chg="del">
          <ac:chgData name="David Cowell" userId="8c854f7f-d1d6-4058-999d-8d33c997d9fc" providerId="ADAL" clId="{9F534CA2-B40A-4A6B-813A-27C70F3CFD50}" dt="2021-02-08T15:22:41.593" v="320"/>
          <ac:spMkLst>
            <pc:docMk/>
            <pc:sldMk cId="2871695664" sldId="305"/>
            <ac:spMk id="2" creationId="{88CEEFC0-DBDD-4FBC-813A-ECCCB546CDCF}"/>
          </ac:spMkLst>
        </pc:spChg>
        <pc:spChg chg="del">
          <ac:chgData name="David Cowell" userId="8c854f7f-d1d6-4058-999d-8d33c997d9fc" providerId="ADAL" clId="{9F534CA2-B40A-4A6B-813A-27C70F3CFD50}" dt="2021-02-08T15:38:11.518" v="580" actId="26606"/>
          <ac:spMkLst>
            <pc:docMk/>
            <pc:sldMk cId="2871695664" sldId="305"/>
            <ac:spMk id="3" creationId="{AA93AA22-5616-4BD0-B92C-DC19992C09FB}"/>
          </ac:spMkLst>
        </pc:spChg>
        <pc:spChg chg="add del mod">
          <ac:chgData name="David Cowell" userId="8c854f7f-d1d6-4058-999d-8d33c997d9fc" providerId="ADAL" clId="{9F534CA2-B40A-4A6B-813A-27C70F3CFD50}" dt="2021-02-08T15:38:08.484" v="579"/>
          <ac:spMkLst>
            <pc:docMk/>
            <pc:sldMk cId="2871695664" sldId="305"/>
            <ac:spMk id="6" creationId="{B654AB32-BAEF-48F7-8D09-7002A58BF2A5}"/>
          </ac:spMkLst>
        </pc:spChg>
        <pc:spChg chg="add mod">
          <ac:chgData name="David Cowell" userId="8c854f7f-d1d6-4058-999d-8d33c997d9fc" providerId="ADAL" clId="{9F534CA2-B40A-4A6B-813A-27C70F3CFD50}" dt="2021-02-08T16:07:52.099" v="1137" actId="20577"/>
          <ac:spMkLst>
            <pc:docMk/>
            <pc:sldMk cId="2871695664" sldId="305"/>
            <ac:spMk id="13" creationId="{969ADEF3-1BF7-4C26-BBBB-B047B6153792}"/>
          </ac:spMkLst>
        </pc:spChg>
        <pc:picChg chg="add del mod">
          <ac:chgData name="David Cowell" userId="8c854f7f-d1d6-4058-999d-8d33c997d9fc" providerId="ADAL" clId="{9F534CA2-B40A-4A6B-813A-27C70F3CFD50}" dt="2021-02-08T15:23:04.149" v="321" actId="478"/>
          <ac:picMkLst>
            <pc:docMk/>
            <pc:sldMk cId="2871695664" sldId="305"/>
            <ac:picMk id="4" creationId="{92745E7E-ACBF-4B26-8D3D-441E01011FF4}"/>
          </ac:picMkLst>
        </pc:picChg>
        <pc:picChg chg="add del mod">
          <ac:chgData name="David Cowell" userId="8c854f7f-d1d6-4058-999d-8d33c997d9fc" providerId="ADAL" clId="{9F534CA2-B40A-4A6B-813A-27C70F3CFD50}" dt="2021-02-08T15:38:06.860" v="578" actId="21"/>
          <ac:picMkLst>
            <pc:docMk/>
            <pc:sldMk cId="2871695664" sldId="305"/>
            <ac:picMk id="7" creationId="{EAC6453E-B666-41A7-BBED-2DBA34DD15BD}"/>
          </ac:picMkLst>
        </pc:picChg>
        <pc:picChg chg="add mod">
          <ac:chgData name="David Cowell" userId="8c854f7f-d1d6-4058-999d-8d33c997d9fc" providerId="ADAL" clId="{9F534CA2-B40A-4A6B-813A-27C70F3CFD50}" dt="2021-02-08T15:38:11.518" v="580" actId="26606"/>
          <ac:picMkLst>
            <pc:docMk/>
            <pc:sldMk cId="2871695664" sldId="305"/>
            <ac:picMk id="8" creationId="{928CBF0B-1CD1-4751-9F51-BADBA79CFE21}"/>
          </ac:picMkLst>
        </pc:picChg>
      </pc:sldChg>
      <pc:sldChg chg="addSp delSp modSp new mod ord">
        <pc:chgData name="David Cowell" userId="8c854f7f-d1d6-4058-999d-8d33c997d9fc" providerId="ADAL" clId="{9F534CA2-B40A-4A6B-813A-27C70F3CFD50}" dt="2021-02-08T15:58:10.635" v="988" actId="20577"/>
        <pc:sldMkLst>
          <pc:docMk/>
          <pc:sldMk cId="2953742439" sldId="306"/>
        </pc:sldMkLst>
        <pc:spChg chg="del">
          <ac:chgData name="David Cowell" userId="8c854f7f-d1d6-4058-999d-8d33c997d9fc" providerId="ADAL" clId="{9F534CA2-B40A-4A6B-813A-27C70F3CFD50}" dt="2021-02-08T15:23:33.780" v="324"/>
          <ac:spMkLst>
            <pc:docMk/>
            <pc:sldMk cId="2953742439" sldId="306"/>
            <ac:spMk id="2" creationId="{BEEAC6C1-DB54-41CD-A8A8-4EA6BAF9F936}"/>
          </ac:spMkLst>
        </pc:spChg>
        <pc:spChg chg="mod">
          <ac:chgData name="David Cowell" userId="8c854f7f-d1d6-4058-999d-8d33c997d9fc" providerId="ADAL" clId="{9F534CA2-B40A-4A6B-813A-27C70F3CFD50}" dt="2021-02-08T15:58:10.635" v="988" actId="20577"/>
          <ac:spMkLst>
            <pc:docMk/>
            <pc:sldMk cId="2953742439" sldId="306"/>
            <ac:spMk id="3" creationId="{90F94B87-3B5B-4012-A9FC-F13B479386F4}"/>
          </ac:spMkLst>
        </pc:spChg>
        <pc:picChg chg="add mod">
          <ac:chgData name="David Cowell" userId="8c854f7f-d1d6-4058-999d-8d33c997d9fc" providerId="ADAL" clId="{9F534CA2-B40A-4A6B-813A-27C70F3CFD50}" dt="2021-02-08T15:23:33.780" v="324"/>
          <ac:picMkLst>
            <pc:docMk/>
            <pc:sldMk cId="2953742439" sldId="306"/>
            <ac:picMk id="4" creationId="{1D2FEA07-3D60-4BCA-A866-BC5E61DDCF94}"/>
          </ac:picMkLst>
        </pc:picChg>
      </pc:sldChg>
      <pc:sldChg chg="addSp delSp modSp new mod">
        <pc:chgData name="David Cowell" userId="8c854f7f-d1d6-4058-999d-8d33c997d9fc" providerId="ADAL" clId="{9F534CA2-B40A-4A6B-813A-27C70F3CFD50}" dt="2021-02-08T15:57:33.422" v="979"/>
        <pc:sldMkLst>
          <pc:docMk/>
          <pc:sldMk cId="1188637387" sldId="307"/>
        </pc:sldMkLst>
        <pc:spChg chg="del">
          <ac:chgData name="David Cowell" userId="8c854f7f-d1d6-4058-999d-8d33c997d9fc" providerId="ADAL" clId="{9F534CA2-B40A-4A6B-813A-27C70F3CFD50}" dt="2021-02-08T15:27:25.925" v="350"/>
          <ac:spMkLst>
            <pc:docMk/>
            <pc:sldMk cId="1188637387" sldId="307"/>
            <ac:spMk id="2" creationId="{3FBFB84E-CFE7-4C3D-A159-7AF2D52EFC2D}"/>
          </ac:spMkLst>
        </pc:spChg>
        <pc:spChg chg="mod">
          <ac:chgData name="David Cowell" userId="8c854f7f-d1d6-4058-999d-8d33c997d9fc" providerId="ADAL" clId="{9F534CA2-B40A-4A6B-813A-27C70F3CFD50}" dt="2021-02-08T15:57:33.422" v="979"/>
          <ac:spMkLst>
            <pc:docMk/>
            <pc:sldMk cId="1188637387" sldId="307"/>
            <ac:spMk id="3" creationId="{D4F24E90-31A9-49D6-942F-CD720DEE663C}"/>
          </ac:spMkLst>
        </pc:spChg>
        <pc:picChg chg="add mod">
          <ac:chgData name="David Cowell" userId="8c854f7f-d1d6-4058-999d-8d33c997d9fc" providerId="ADAL" clId="{9F534CA2-B40A-4A6B-813A-27C70F3CFD50}" dt="2021-02-08T15:33:08.003" v="528" actId="1038"/>
          <ac:picMkLst>
            <pc:docMk/>
            <pc:sldMk cId="1188637387" sldId="307"/>
            <ac:picMk id="4" creationId="{D11227C2-BBB6-47A5-AFC7-68C223146856}"/>
          </ac:picMkLst>
        </pc:picChg>
        <pc:picChg chg="add mod">
          <ac:chgData name="David Cowell" userId="8c854f7f-d1d6-4058-999d-8d33c997d9fc" providerId="ADAL" clId="{9F534CA2-B40A-4A6B-813A-27C70F3CFD50}" dt="2021-02-08T15:33:17.276" v="530" actId="14100"/>
          <ac:picMkLst>
            <pc:docMk/>
            <pc:sldMk cId="1188637387" sldId="307"/>
            <ac:picMk id="5" creationId="{AC560C2B-F7B6-4D75-97A3-63DA029E63A5}"/>
          </ac:picMkLst>
        </pc:picChg>
      </pc:sldChg>
      <pc:sldChg chg="addSp delSp modSp new mod">
        <pc:chgData name="David Cowell" userId="8c854f7f-d1d6-4058-999d-8d33c997d9fc" providerId="ADAL" clId="{9F534CA2-B40A-4A6B-813A-27C70F3CFD50}" dt="2021-02-08T15:57:22.454" v="978" actId="20577"/>
        <pc:sldMkLst>
          <pc:docMk/>
          <pc:sldMk cId="1216918148" sldId="308"/>
        </pc:sldMkLst>
        <pc:spChg chg="del">
          <ac:chgData name="David Cowell" userId="8c854f7f-d1d6-4058-999d-8d33c997d9fc" providerId="ADAL" clId="{9F534CA2-B40A-4A6B-813A-27C70F3CFD50}" dt="2021-02-08T15:28:49.065" v="381"/>
          <ac:spMkLst>
            <pc:docMk/>
            <pc:sldMk cId="1216918148" sldId="308"/>
            <ac:spMk id="2" creationId="{F2F76550-43DB-4AEC-BEFB-CB511C54B2A5}"/>
          </ac:spMkLst>
        </pc:spChg>
        <pc:spChg chg="del">
          <ac:chgData name="David Cowell" userId="8c854f7f-d1d6-4058-999d-8d33c997d9fc" providerId="ADAL" clId="{9F534CA2-B40A-4A6B-813A-27C70F3CFD50}" dt="2021-02-08T15:28:49.065" v="381"/>
          <ac:spMkLst>
            <pc:docMk/>
            <pc:sldMk cId="1216918148" sldId="308"/>
            <ac:spMk id="3" creationId="{030F26A6-F8FF-4EBB-BC2E-51F415109691}"/>
          </ac:spMkLst>
        </pc:spChg>
        <pc:spChg chg="add mod">
          <ac:chgData name="David Cowell" userId="8c854f7f-d1d6-4058-999d-8d33c997d9fc" providerId="ADAL" clId="{9F534CA2-B40A-4A6B-813A-27C70F3CFD50}" dt="2021-02-08T15:57:22.454" v="978" actId="20577"/>
          <ac:spMkLst>
            <pc:docMk/>
            <pc:sldMk cId="1216918148" sldId="308"/>
            <ac:spMk id="5" creationId="{3324BF94-7705-4FD7-8A69-57AA15A1F4F2}"/>
          </ac:spMkLst>
        </pc:spChg>
        <pc:spChg chg="add del mod">
          <ac:chgData name="David Cowell" userId="8c854f7f-d1d6-4058-999d-8d33c997d9fc" providerId="ADAL" clId="{9F534CA2-B40A-4A6B-813A-27C70F3CFD50}" dt="2021-02-08T15:28:56.625" v="383"/>
          <ac:spMkLst>
            <pc:docMk/>
            <pc:sldMk cId="1216918148" sldId="308"/>
            <ac:spMk id="6" creationId="{FF52C23F-8CC8-4463-82EF-17354BF9ABFC}"/>
          </ac:spMkLst>
        </pc:spChg>
        <pc:spChg chg="add del mod">
          <ac:chgData name="David Cowell" userId="8c854f7f-d1d6-4058-999d-8d33c997d9fc" providerId="ADAL" clId="{9F534CA2-B40A-4A6B-813A-27C70F3CFD50}" dt="2021-02-08T15:29:16.833" v="386" actId="3680"/>
          <ac:spMkLst>
            <pc:docMk/>
            <pc:sldMk cId="1216918148" sldId="308"/>
            <ac:spMk id="7" creationId="{C4D94F62-DF62-4559-8EAA-17E27B4469AF}"/>
          </ac:spMkLst>
        </pc:spChg>
        <pc:graphicFrameChg chg="add mod ord modGraphic">
          <ac:chgData name="David Cowell" userId="8c854f7f-d1d6-4058-999d-8d33c997d9fc" providerId="ADAL" clId="{9F534CA2-B40A-4A6B-813A-27C70F3CFD50}" dt="2021-02-08T15:32:40.127" v="476" actId="20577"/>
          <ac:graphicFrameMkLst>
            <pc:docMk/>
            <pc:sldMk cId="1216918148" sldId="308"/>
            <ac:graphicFrameMk id="9" creationId="{B6C3A254-61DD-49DE-9662-7400627531C1}"/>
          </ac:graphicFrameMkLst>
        </pc:graphicFrameChg>
        <pc:picChg chg="add del mod">
          <ac:chgData name="David Cowell" userId="8c854f7f-d1d6-4058-999d-8d33c997d9fc" providerId="ADAL" clId="{9F534CA2-B40A-4A6B-813A-27C70F3CFD50}" dt="2021-02-08T15:28:54.496" v="382" actId="21"/>
          <ac:picMkLst>
            <pc:docMk/>
            <pc:sldMk cId="1216918148" sldId="308"/>
            <ac:picMk id="4" creationId="{0DD2B2AC-998C-4A68-BD75-762DA5898435}"/>
          </ac:picMkLst>
        </pc:picChg>
        <pc:picChg chg="add mod">
          <ac:chgData name="David Cowell" userId="8c854f7f-d1d6-4058-999d-8d33c997d9fc" providerId="ADAL" clId="{9F534CA2-B40A-4A6B-813A-27C70F3CFD50}" dt="2021-02-08T15:32:35.959" v="472" actId="1037"/>
          <ac:picMkLst>
            <pc:docMk/>
            <pc:sldMk cId="1216918148" sldId="308"/>
            <ac:picMk id="8" creationId="{EF5BA294-A092-474C-A8A9-F2DC279DC39B}"/>
          </ac:picMkLst>
        </pc:picChg>
      </pc:sldChg>
      <pc:sldChg chg="addSp delSp modSp add mod">
        <pc:chgData name="David Cowell" userId="8c854f7f-d1d6-4058-999d-8d33c997d9fc" providerId="ADAL" clId="{9F534CA2-B40A-4A6B-813A-27C70F3CFD50}" dt="2021-02-08T15:35:50.012" v="575" actId="14100"/>
        <pc:sldMkLst>
          <pc:docMk/>
          <pc:sldMk cId="37525718" sldId="309"/>
        </pc:sldMkLst>
        <pc:cxnChg chg="add del">
          <ac:chgData name="David Cowell" userId="8c854f7f-d1d6-4058-999d-8d33c997d9fc" providerId="ADAL" clId="{9F534CA2-B40A-4A6B-813A-27C70F3CFD50}" dt="2021-02-08T15:35:18.880" v="536" actId="478"/>
          <ac:cxnSpMkLst>
            <pc:docMk/>
            <pc:sldMk cId="37525718" sldId="309"/>
            <ac:cxnSpMk id="6" creationId="{D4EDA92C-7094-4D58-AF40-D4641140CF73}"/>
          </ac:cxnSpMkLst>
        </pc:cxnChg>
        <pc:cxnChg chg="add mod">
          <ac:chgData name="David Cowell" userId="8c854f7f-d1d6-4058-999d-8d33c997d9fc" providerId="ADAL" clId="{9F534CA2-B40A-4A6B-813A-27C70F3CFD50}" dt="2021-02-08T15:35:26.805" v="538" actId="1582"/>
          <ac:cxnSpMkLst>
            <pc:docMk/>
            <pc:sldMk cId="37525718" sldId="309"/>
            <ac:cxnSpMk id="8" creationId="{D1A42E06-AE81-4047-930C-4D53911031F9}"/>
          </ac:cxnSpMkLst>
        </pc:cxnChg>
        <pc:cxnChg chg="add del">
          <ac:chgData name="David Cowell" userId="8c854f7f-d1d6-4058-999d-8d33c997d9fc" providerId="ADAL" clId="{9F534CA2-B40A-4A6B-813A-27C70F3CFD50}" dt="2021-02-08T15:35:01.640" v="535" actId="478"/>
          <ac:cxnSpMkLst>
            <pc:docMk/>
            <pc:sldMk cId="37525718" sldId="309"/>
            <ac:cxnSpMk id="10" creationId="{D813E89E-B658-4594-9C68-58DE8C406352}"/>
          </ac:cxnSpMkLst>
        </pc:cxnChg>
        <pc:cxnChg chg="add mod">
          <ac:chgData name="David Cowell" userId="8c854f7f-d1d6-4058-999d-8d33c997d9fc" providerId="ADAL" clId="{9F534CA2-B40A-4A6B-813A-27C70F3CFD50}" dt="2021-02-08T15:35:50.012" v="575" actId="14100"/>
          <ac:cxnSpMkLst>
            <pc:docMk/>
            <pc:sldMk cId="37525718" sldId="309"/>
            <ac:cxnSpMk id="11" creationId="{3327B81F-9E6F-4637-A1E0-13E9D4290654}"/>
          </ac:cxnSpMkLst>
        </pc:cxnChg>
      </pc:sldChg>
      <pc:sldChg chg="addSp delSp modSp new mod">
        <pc:chgData name="David Cowell" userId="8c854f7f-d1d6-4058-999d-8d33c997d9fc" providerId="ADAL" clId="{9F534CA2-B40A-4A6B-813A-27C70F3CFD50}" dt="2021-02-08T15:54:34.274" v="920"/>
        <pc:sldMkLst>
          <pc:docMk/>
          <pc:sldMk cId="4147212796" sldId="310"/>
        </pc:sldMkLst>
        <pc:spChg chg="del">
          <ac:chgData name="David Cowell" userId="8c854f7f-d1d6-4058-999d-8d33c997d9fc" providerId="ADAL" clId="{9F534CA2-B40A-4A6B-813A-27C70F3CFD50}" dt="2021-02-08T15:48:11.447" v="708"/>
          <ac:spMkLst>
            <pc:docMk/>
            <pc:sldMk cId="4147212796" sldId="310"/>
            <ac:spMk id="2" creationId="{0DDB315D-9FB3-478B-B6FD-4110CBEDEB57}"/>
          </ac:spMkLst>
        </pc:spChg>
        <pc:spChg chg="del">
          <ac:chgData name="David Cowell" userId="8c854f7f-d1d6-4058-999d-8d33c997d9fc" providerId="ADAL" clId="{9F534CA2-B40A-4A6B-813A-27C70F3CFD50}" dt="2021-02-08T15:48:11.447" v="708"/>
          <ac:spMkLst>
            <pc:docMk/>
            <pc:sldMk cId="4147212796" sldId="310"/>
            <ac:spMk id="3" creationId="{EC2D5577-04C6-466A-87E2-6B4E60DD5927}"/>
          </ac:spMkLst>
        </pc:spChg>
        <pc:spChg chg="add mod">
          <ac:chgData name="David Cowell" userId="8c854f7f-d1d6-4058-999d-8d33c997d9fc" providerId="ADAL" clId="{9F534CA2-B40A-4A6B-813A-27C70F3CFD50}" dt="2021-02-08T15:54:34.274" v="920"/>
          <ac:spMkLst>
            <pc:docMk/>
            <pc:sldMk cId="4147212796" sldId="310"/>
            <ac:spMk id="4" creationId="{21DB0564-8C3A-421B-984A-47734605711A}"/>
          </ac:spMkLst>
        </pc:spChg>
        <pc:spChg chg="add mod">
          <ac:chgData name="David Cowell" userId="8c854f7f-d1d6-4058-999d-8d33c997d9fc" providerId="ADAL" clId="{9F534CA2-B40A-4A6B-813A-27C70F3CFD50}" dt="2021-02-08T15:48:52.492" v="718" actId="15"/>
          <ac:spMkLst>
            <pc:docMk/>
            <pc:sldMk cId="4147212796" sldId="310"/>
            <ac:spMk id="5" creationId="{34A9BAE9-88CB-4A81-9CCD-A0DF66D45648}"/>
          </ac:spMkLst>
        </pc:spChg>
        <pc:spChg chg="add mod">
          <ac:chgData name="David Cowell" userId="8c854f7f-d1d6-4058-999d-8d33c997d9fc" providerId="ADAL" clId="{9F534CA2-B40A-4A6B-813A-27C70F3CFD50}" dt="2021-02-08T15:54:08.372" v="915" actId="20577"/>
          <ac:spMkLst>
            <pc:docMk/>
            <pc:sldMk cId="4147212796" sldId="310"/>
            <ac:spMk id="6" creationId="{F907A8A9-1A63-4EA0-8738-E4D89C6DC95E}"/>
          </ac:spMkLst>
        </pc:spChg>
      </pc:sldChg>
      <pc:sldChg chg="addSp delSp add mod">
        <pc:chgData name="David Cowell" userId="8c854f7f-d1d6-4058-999d-8d33c997d9fc" providerId="ADAL" clId="{9F534CA2-B40A-4A6B-813A-27C70F3CFD50}" dt="2021-02-08T16:03:32.514" v="993" actId="478"/>
        <pc:sldMkLst>
          <pc:docMk/>
          <pc:sldMk cId="2091553686" sldId="311"/>
        </pc:sldMkLst>
        <pc:spChg chg="add del">
          <ac:chgData name="David Cowell" userId="8c854f7f-d1d6-4058-999d-8d33c997d9fc" providerId="ADAL" clId="{9F534CA2-B40A-4A6B-813A-27C70F3CFD50}" dt="2021-02-08T16:03:32.514" v="993" actId="478"/>
          <ac:spMkLst>
            <pc:docMk/>
            <pc:sldMk cId="2091553686" sldId="311"/>
            <ac:spMk id="2" creationId="{8A692378-BB8A-4E7F-A82C-F0E39FD9173F}"/>
          </ac:spMkLst>
        </pc:spChg>
      </pc:sldChg>
      <pc:sldChg chg="addSp delSp modSp add mod">
        <pc:chgData name="David Cowell" userId="8c854f7f-d1d6-4058-999d-8d33c997d9fc" providerId="ADAL" clId="{9F534CA2-B40A-4A6B-813A-27C70F3CFD50}" dt="2021-02-08T16:06:37.895" v="1098" actId="14100"/>
        <pc:sldMkLst>
          <pc:docMk/>
          <pc:sldMk cId="3044970008" sldId="312"/>
        </pc:sldMkLst>
        <pc:spChg chg="add del mod">
          <ac:chgData name="David Cowell" userId="8c854f7f-d1d6-4058-999d-8d33c997d9fc" providerId="ADAL" clId="{9F534CA2-B40A-4A6B-813A-27C70F3CFD50}" dt="2021-02-08T16:04:06.443" v="998" actId="478"/>
          <ac:spMkLst>
            <pc:docMk/>
            <pc:sldMk cId="3044970008" sldId="312"/>
            <ac:spMk id="2" creationId="{4D70B3E6-B203-4788-B859-8EF92D3E96C2}"/>
          </ac:spMkLst>
        </pc:spChg>
        <pc:spChg chg="add del mod">
          <ac:chgData name="David Cowell" userId="8c854f7f-d1d6-4058-999d-8d33c997d9fc" providerId="ADAL" clId="{9F534CA2-B40A-4A6B-813A-27C70F3CFD50}" dt="2021-02-08T16:04:34.916" v="1001" actId="478"/>
          <ac:spMkLst>
            <pc:docMk/>
            <pc:sldMk cId="3044970008" sldId="312"/>
            <ac:spMk id="6" creationId="{E706B04A-7466-4494-9D64-3B8077433464}"/>
          </ac:spMkLst>
        </pc:spChg>
        <pc:spChg chg="add mod">
          <ac:chgData name="David Cowell" userId="8c854f7f-d1d6-4058-999d-8d33c997d9fc" providerId="ADAL" clId="{9F534CA2-B40A-4A6B-813A-27C70F3CFD50}" dt="2021-02-08T16:04:59.395" v="1025" actId="1076"/>
          <ac:spMkLst>
            <pc:docMk/>
            <pc:sldMk cId="3044970008" sldId="312"/>
            <ac:spMk id="7" creationId="{5AC526BA-434A-4110-A2C1-670AFA8596C7}"/>
          </ac:spMkLst>
        </pc:spChg>
        <pc:spChg chg="add mod">
          <ac:chgData name="David Cowell" userId="8c854f7f-d1d6-4058-999d-8d33c997d9fc" providerId="ADAL" clId="{9F534CA2-B40A-4A6B-813A-27C70F3CFD50}" dt="2021-02-08T16:06:00.180" v="1090" actId="1076"/>
          <ac:spMkLst>
            <pc:docMk/>
            <pc:sldMk cId="3044970008" sldId="312"/>
            <ac:spMk id="8" creationId="{83603E38-D4B6-4934-87BD-64D3012E2C44}"/>
          </ac:spMkLst>
        </pc:spChg>
        <pc:cxnChg chg="add del">
          <ac:chgData name="David Cowell" userId="8c854f7f-d1d6-4058-999d-8d33c997d9fc" providerId="ADAL" clId="{9F534CA2-B40A-4A6B-813A-27C70F3CFD50}" dt="2021-02-08T16:06:05.465" v="1091" actId="478"/>
          <ac:cxnSpMkLst>
            <pc:docMk/>
            <pc:sldMk cId="3044970008" sldId="312"/>
            <ac:cxnSpMk id="10" creationId="{E1741831-C2E9-4BB1-8719-B51F2D1C6D0D}"/>
          </ac:cxnSpMkLst>
        </pc:cxnChg>
        <pc:cxnChg chg="add mod">
          <ac:chgData name="David Cowell" userId="8c854f7f-d1d6-4058-999d-8d33c997d9fc" providerId="ADAL" clId="{9F534CA2-B40A-4A6B-813A-27C70F3CFD50}" dt="2021-02-08T16:06:28.091" v="1095" actId="1038"/>
          <ac:cxnSpMkLst>
            <pc:docMk/>
            <pc:sldMk cId="3044970008" sldId="312"/>
            <ac:cxnSpMk id="12" creationId="{232AD4AF-901C-462B-836B-3D01B543E277}"/>
          </ac:cxnSpMkLst>
        </pc:cxnChg>
        <pc:cxnChg chg="add mod">
          <ac:chgData name="David Cowell" userId="8c854f7f-d1d6-4058-999d-8d33c997d9fc" providerId="ADAL" clId="{9F534CA2-B40A-4A6B-813A-27C70F3CFD50}" dt="2021-02-08T16:06:37.895" v="1098" actId="14100"/>
          <ac:cxnSpMkLst>
            <pc:docMk/>
            <pc:sldMk cId="3044970008" sldId="312"/>
            <ac:cxnSpMk id="13" creationId="{85BF2644-A976-4C5B-A003-DF8397E72F98}"/>
          </ac:cxnSpMkLst>
        </pc:cxnChg>
      </pc:sldChg>
      <pc:sldChg chg="addSp delSp modSp add mod">
        <pc:chgData name="David Cowell" userId="8c854f7f-d1d6-4058-999d-8d33c997d9fc" providerId="ADAL" clId="{9F534CA2-B40A-4A6B-813A-27C70F3CFD50}" dt="2021-02-08T16:11:50.231" v="1196" actId="20577"/>
        <pc:sldMkLst>
          <pc:docMk/>
          <pc:sldMk cId="3574260715" sldId="313"/>
        </pc:sldMkLst>
        <pc:spChg chg="add mod">
          <ac:chgData name="David Cowell" userId="8c854f7f-d1d6-4058-999d-8d33c997d9fc" providerId="ADAL" clId="{9F534CA2-B40A-4A6B-813A-27C70F3CFD50}" dt="2021-02-08T16:08:50.703" v="1146" actId="14100"/>
          <ac:spMkLst>
            <pc:docMk/>
            <pc:sldMk cId="3574260715" sldId="313"/>
            <ac:spMk id="2" creationId="{4C333483-99C7-4533-AF06-FD219B100C9B}"/>
          </ac:spMkLst>
        </pc:spChg>
        <pc:spChg chg="add del mod">
          <ac:chgData name="David Cowell" userId="8c854f7f-d1d6-4058-999d-8d33c997d9fc" providerId="ADAL" clId="{9F534CA2-B40A-4A6B-813A-27C70F3CFD50}" dt="2021-02-08T16:10:45.870" v="1171"/>
          <ac:spMkLst>
            <pc:docMk/>
            <pc:sldMk cId="3574260715" sldId="313"/>
            <ac:spMk id="3" creationId="{32F170CD-6CB8-4E10-BBC1-1E5FF2140F49}"/>
          </ac:spMkLst>
        </pc:spChg>
        <pc:spChg chg="add mod">
          <ac:chgData name="David Cowell" userId="8c854f7f-d1d6-4058-999d-8d33c997d9fc" providerId="ADAL" clId="{9F534CA2-B40A-4A6B-813A-27C70F3CFD50}" dt="2021-02-08T16:11:50.231" v="1196" actId="20577"/>
          <ac:spMkLst>
            <pc:docMk/>
            <pc:sldMk cId="3574260715" sldId="313"/>
            <ac:spMk id="4" creationId="{D793793D-4205-45CB-B9C6-5F2B0B7067DE}"/>
          </ac:spMkLst>
        </pc:spChg>
        <pc:spChg chg="add mod">
          <ac:chgData name="David Cowell" userId="8c854f7f-d1d6-4058-999d-8d33c997d9fc" providerId="ADAL" clId="{9F534CA2-B40A-4A6B-813A-27C70F3CFD50}" dt="2021-02-08T16:09:54.316" v="1152" actId="14100"/>
          <ac:spMkLst>
            <pc:docMk/>
            <pc:sldMk cId="3574260715" sldId="313"/>
            <ac:spMk id="5" creationId="{BDC962EC-1CF2-4BF8-9F94-F0E006565DA1}"/>
          </ac:spMkLst>
        </pc:spChg>
        <pc:spChg chg="add mod">
          <ac:chgData name="David Cowell" userId="8c854f7f-d1d6-4058-999d-8d33c997d9fc" providerId="ADAL" clId="{9F534CA2-B40A-4A6B-813A-27C70F3CFD50}" dt="2021-02-08T16:10:44.521" v="1169" actId="20577"/>
          <ac:spMkLst>
            <pc:docMk/>
            <pc:sldMk cId="3574260715" sldId="313"/>
            <ac:spMk id="9" creationId="{C67D73AD-BF5D-4D50-9C62-EE8BB6151A0D}"/>
          </ac:spMkLst>
        </pc:spChg>
      </pc:sldChg>
      <pc:sldChg chg="addSp delSp modSp new mod">
        <pc:chgData name="David Cowell" userId="8c854f7f-d1d6-4058-999d-8d33c997d9fc" providerId="ADAL" clId="{9F534CA2-B40A-4A6B-813A-27C70F3CFD50}" dt="2021-02-08T16:53:56.450" v="1491" actId="20577"/>
        <pc:sldMkLst>
          <pc:docMk/>
          <pc:sldMk cId="1820205284" sldId="314"/>
        </pc:sldMkLst>
        <pc:spChg chg="del">
          <ac:chgData name="David Cowell" userId="8c854f7f-d1d6-4058-999d-8d33c997d9fc" providerId="ADAL" clId="{9F534CA2-B40A-4A6B-813A-27C70F3CFD50}" dt="2021-02-08T16:27:05.058" v="1211" actId="931"/>
          <ac:spMkLst>
            <pc:docMk/>
            <pc:sldMk cId="1820205284" sldId="314"/>
            <ac:spMk id="2" creationId="{9D580615-2DC2-43DC-866C-E818F506CE67}"/>
          </ac:spMkLst>
        </pc:spChg>
        <pc:spChg chg="del">
          <ac:chgData name="David Cowell" userId="8c854f7f-d1d6-4058-999d-8d33c997d9fc" providerId="ADAL" clId="{9F534CA2-B40A-4A6B-813A-27C70F3CFD50}" dt="2021-02-08T16:27:45.506" v="1214"/>
          <ac:spMkLst>
            <pc:docMk/>
            <pc:sldMk cId="1820205284" sldId="314"/>
            <ac:spMk id="3" creationId="{AB398475-F733-42D5-97AE-4392E8A2E2E4}"/>
          </ac:spMkLst>
        </pc:spChg>
        <pc:spChg chg="mod">
          <ac:chgData name="David Cowell" userId="8c854f7f-d1d6-4058-999d-8d33c997d9fc" providerId="ADAL" clId="{9F534CA2-B40A-4A6B-813A-27C70F3CFD50}" dt="2021-02-08T16:53:56.450" v="1491" actId="20577"/>
          <ac:spMkLst>
            <pc:docMk/>
            <pc:sldMk cId="1820205284" sldId="314"/>
            <ac:spMk id="4" creationId="{C50F85F4-8681-427B-A6B4-A338F78D6E24}"/>
          </ac:spMkLst>
        </pc:spChg>
        <pc:spChg chg="add del mod">
          <ac:chgData name="David Cowell" userId="8c854f7f-d1d6-4058-999d-8d33c997d9fc" providerId="ADAL" clId="{9F534CA2-B40A-4A6B-813A-27C70F3CFD50}" dt="2021-02-08T16:52:23.756" v="1463"/>
          <ac:spMkLst>
            <pc:docMk/>
            <pc:sldMk cId="1820205284" sldId="314"/>
            <ac:spMk id="9" creationId="{AA4945EB-8360-4552-A0AA-8993A2D59FCF}"/>
          </ac:spMkLst>
        </pc:spChg>
        <pc:picChg chg="add del mod">
          <ac:chgData name="David Cowell" userId="8c854f7f-d1d6-4058-999d-8d33c997d9fc" providerId="ADAL" clId="{9F534CA2-B40A-4A6B-813A-27C70F3CFD50}" dt="2021-02-08T16:52:20.269" v="1462" actId="478"/>
          <ac:picMkLst>
            <pc:docMk/>
            <pc:sldMk cId="1820205284" sldId="314"/>
            <ac:picMk id="6" creationId="{68BF5F16-5476-4012-B398-DE41A671B227}"/>
          </ac:picMkLst>
        </pc:picChg>
        <pc:picChg chg="add mod">
          <ac:chgData name="David Cowell" userId="8c854f7f-d1d6-4058-999d-8d33c997d9fc" providerId="ADAL" clId="{9F534CA2-B40A-4A6B-813A-27C70F3CFD50}" dt="2021-02-08T16:52:23.756" v="1463"/>
          <ac:picMkLst>
            <pc:docMk/>
            <pc:sldMk cId="1820205284" sldId="314"/>
            <ac:picMk id="7" creationId="{7CF4B4D4-B3AC-49A1-903B-6A4849D61171}"/>
          </ac:picMkLst>
        </pc:picChg>
      </pc:sldChg>
      <pc:sldChg chg="addSp delSp modSp new mod">
        <pc:chgData name="David Cowell" userId="8c854f7f-d1d6-4058-999d-8d33c997d9fc" providerId="ADAL" clId="{9F534CA2-B40A-4A6B-813A-27C70F3CFD50}" dt="2021-02-08T16:56:57.087" v="1601" actId="20577"/>
        <pc:sldMkLst>
          <pc:docMk/>
          <pc:sldMk cId="1539136008" sldId="315"/>
        </pc:sldMkLst>
        <pc:spChg chg="del">
          <ac:chgData name="David Cowell" userId="8c854f7f-d1d6-4058-999d-8d33c997d9fc" providerId="ADAL" clId="{9F534CA2-B40A-4A6B-813A-27C70F3CFD50}" dt="2021-02-08T16:29:21.164" v="1216"/>
          <ac:spMkLst>
            <pc:docMk/>
            <pc:sldMk cId="1539136008" sldId="315"/>
            <ac:spMk id="2" creationId="{113B6215-13CF-4088-A8CA-23D08BA8B6A0}"/>
          </ac:spMkLst>
        </pc:spChg>
        <pc:spChg chg="del">
          <ac:chgData name="David Cowell" userId="8c854f7f-d1d6-4058-999d-8d33c997d9fc" providerId="ADAL" clId="{9F534CA2-B40A-4A6B-813A-27C70F3CFD50}" dt="2021-02-08T16:29:36.881" v="1217"/>
          <ac:spMkLst>
            <pc:docMk/>
            <pc:sldMk cId="1539136008" sldId="315"/>
            <ac:spMk id="3" creationId="{5129F87A-F757-4E94-8005-4AE990704DB1}"/>
          </ac:spMkLst>
        </pc:spChg>
        <pc:spChg chg="del">
          <ac:chgData name="David Cowell" userId="8c854f7f-d1d6-4058-999d-8d33c997d9fc" providerId="ADAL" clId="{9F534CA2-B40A-4A6B-813A-27C70F3CFD50}" dt="2021-02-08T16:49:16.543" v="1430"/>
          <ac:spMkLst>
            <pc:docMk/>
            <pc:sldMk cId="1539136008" sldId="315"/>
            <ac:spMk id="4" creationId="{594AADCA-74E0-44D8-9A43-4FB298193684}"/>
          </ac:spMkLst>
        </pc:spChg>
        <pc:spChg chg="add del mod">
          <ac:chgData name="David Cowell" userId="8c854f7f-d1d6-4058-999d-8d33c997d9fc" providerId="ADAL" clId="{9F534CA2-B40A-4A6B-813A-27C70F3CFD50}" dt="2021-02-08T16:49:16.543" v="1430"/>
          <ac:spMkLst>
            <pc:docMk/>
            <pc:sldMk cId="1539136008" sldId="315"/>
            <ac:spMk id="8" creationId="{FD53EDEF-4FCA-40F4-BF81-18F9BE0A8112}"/>
          </ac:spMkLst>
        </pc:spChg>
        <pc:spChg chg="add del mod">
          <ac:chgData name="David Cowell" userId="8c854f7f-d1d6-4058-999d-8d33c997d9fc" providerId="ADAL" clId="{9F534CA2-B40A-4A6B-813A-27C70F3CFD50}" dt="2021-02-08T16:49:16.543" v="1430"/>
          <ac:spMkLst>
            <pc:docMk/>
            <pc:sldMk cId="1539136008" sldId="315"/>
            <ac:spMk id="10" creationId="{C6217C74-0804-41DB-BAB6-4BEF1E1719AB}"/>
          </ac:spMkLst>
        </pc:spChg>
        <pc:spChg chg="add mod">
          <ac:chgData name="David Cowell" userId="8c854f7f-d1d6-4058-999d-8d33c997d9fc" providerId="ADAL" clId="{9F534CA2-B40A-4A6B-813A-27C70F3CFD50}" dt="2021-02-08T16:55:58.966" v="1509" actId="20577"/>
          <ac:spMkLst>
            <pc:docMk/>
            <pc:sldMk cId="1539136008" sldId="315"/>
            <ac:spMk id="11" creationId="{4916FD2E-2C17-4D58-B3A1-86CEE9B568D4}"/>
          </ac:spMkLst>
        </pc:spChg>
        <pc:spChg chg="add del mod">
          <ac:chgData name="David Cowell" userId="8c854f7f-d1d6-4058-999d-8d33c997d9fc" providerId="ADAL" clId="{9F534CA2-B40A-4A6B-813A-27C70F3CFD50}" dt="2021-02-08T16:49:19.698" v="1431"/>
          <ac:spMkLst>
            <pc:docMk/>
            <pc:sldMk cId="1539136008" sldId="315"/>
            <ac:spMk id="12" creationId="{4DE60414-5087-4DDD-BF9E-219D9DD276D4}"/>
          </ac:spMkLst>
        </pc:spChg>
        <pc:spChg chg="add mod">
          <ac:chgData name="David Cowell" userId="8c854f7f-d1d6-4058-999d-8d33c997d9fc" providerId="ADAL" clId="{9F534CA2-B40A-4A6B-813A-27C70F3CFD50}" dt="2021-02-08T16:56:57.087" v="1601" actId="20577"/>
          <ac:spMkLst>
            <pc:docMk/>
            <pc:sldMk cId="1539136008" sldId="315"/>
            <ac:spMk id="14" creationId="{A5198488-C86A-4683-AC7C-D8F8517FBDA2}"/>
          </ac:spMkLst>
        </pc:spChg>
        <pc:picChg chg="add del mod">
          <ac:chgData name="David Cowell" userId="8c854f7f-d1d6-4058-999d-8d33c997d9fc" providerId="ADAL" clId="{9F534CA2-B40A-4A6B-813A-27C70F3CFD50}" dt="2021-02-08T16:49:13.325" v="1429" actId="21"/>
          <ac:picMkLst>
            <pc:docMk/>
            <pc:sldMk cId="1539136008" sldId="315"/>
            <ac:picMk id="5" creationId="{413E2990-85CD-49AE-BDC6-2D9E684A4CB7}"/>
          </ac:picMkLst>
        </pc:picChg>
        <pc:picChg chg="add del mod">
          <ac:chgData name="David Cowell" userId="8c854f7f-d1d6-4058-999d-8d33c997d9fc" providerId="ADAL" clId="{9F534CA2-B40A-4A6B-813A-27C70F3CFD50}" dt="2021-02-08T16:49:10.365" v="1428" actId="478"/>
          <ac:picMkLst>
            <pc:docMk/>
            <pc:sldMk cId="1539136008" sldId="315"/>
            <ac:picMk id="6" creationId="{1421D463-4FC1-4E39-B099-5B5185501E11}"/>
          </ac:picMkLst>
        </pc:picChg>
        <pc:picChg chg="add mod">
          <ac:chgData name="David Cowell" userId="8c854f7f-d1d6-4058-999d-8d33c997d9fc" providerId="ADAL" clId="{9F534CA2-B40A-4A6B-813A-27C70F3CFD50}" dt="2021-02-08T16:56:26.449" v="1516" actId="1035"/>
          <ac:picMkLst>
            <pc:docMk/>
            <pc:sldMk cId="1539136008" sldId="315"/>
            <ac:picMk id="13" creationId="{CEAD7271-56D4-49B4-832D-3168415B90E3}"/>
          </ac:picMkLst>
        </pc:picChg>
      </pc:sldChg>
      <pc:sldChg chg="addSp delSp modSp new mod">
        <pc:chgData name="David Cowell" userId="8c854f7f-d1d6-4058-999d-8d33c997d9fc" providerId="ADAL" clId="{9F534CA2-B40A-4A6B-813A-27C70F3CFD50}" dt="2021-02-08T17:05:05.637" v="1889" actId="20577"/>
        <pc:sldMkLst>
          <pc:docMk/>
          <pc:sldMk cId="2785891849" sldId="316"/>
        </pc:sldMkLst>
        <pc:spChg chg="del">
          <ac:chgData name="David Cowell" userId="8c854f7f-d1d6-4058-999d-8d33c997d9fc" providerId="ADAL" clId="{9F534CA2-B40A-4A6B-813A-27C70F3CFD50}" dt="2021-02-08T16:37:10.292" v="1237"/>
          <ac:spMkLst>
            <pc:docMk/>
            <pc:sldMk cId="2785891849" sldId="316"/>
            <ac:spMk id="2" creationId="{234365F6-77B5-40EE-8DD8-F871E776C918}"/>
          </ac:spMkLst>
        </pc:spChg>
        <pc:spChg chg="del">
          <ac:chgData name="David Cowell" userId="8c854f7f-d1d6-4058-999d-8d33c997d9fc" providerId="ADAL" clId="{9F534CA2-B40A-4A6B-813A-27C70F3CFD50}" dt="2021-02-08T16:37:10.292" v="1237"/>
          <ac:spMkLst>
            <pc:docMk/>
            <pc:sldMk cId="2785891849" sldId="316"/>
            <ac:spMk id="3" creationId="{BF41C6C2-E692-4E62-8EEF-7ACB4C6B0518}"/>
          </ac:spMkLst>
        </pc:spChg>
        <pc:spChg chg="mod">
          <ac:chgData name="David Cowell" userId="8c854f7f-d1d6-4058-999d-8d33c997d9fc" providerId="ADAL" clId="{9F534CA2-B40A-4A6B-813A-27C70F3CFD50}" dt="2021-02-08T16:38:59.818" v="1256"/>
          <ac:spMkLst>
            <pc:docMk/>
            <pc:sldMk cId="2785891849" sldId="316"/>
            <ac:spMk id="4" creationId="{17B0C384-3A51-4FD8-A027-3E165B1EE6B9}"/>
          </ac:spMkLst>
        </pc:spChg>
        <pc:spChg chg="add del mod">
          <ac:chgData name="David Cowell" userId="8c854f7f-d1d6-4058-999d-8d33c997d9fc" providerId="ADAL" clId="{9F534CA2-B40A-4A6B-813A-27C70F3CFD50}" dt="2021-02-08T16:37:12.040" v="1238"/>
          <ac:spMkLst>
            <pc:docMk/>
            <pc:sldMk cId="2785891849" sldId="316"/>
            <ac:spMk id="5" creationId="{0383BEDF-53C5-4B71-9284-CF7C9B4BC816}"/>
          </ac:spMkLst>
        </pc:spChg>
        <pc:spChg chg="add del mod">
          <ac:chgData name="David Cowell" userId="8c854f7f-d1d6-4058-999d-8d33c997d9fc" providerId="ADAL" clId="{9F534CA2-B40A-4A6B-813A-27C70F3CFD50}" dt="2021-02-08T16:38:59.818" v="1256"/>
          <ac:spMkLst>
            <pc:docMk/>
            <pc:sldMk cId="2785891849" sldId="316"/>
            <ac:spMk id="7" creationId="{C4C5E147-272B-44A4-825B-CEF34B8641D5}"/>
          </ac:spMkLst>
        </pc:spChg>
        <pc:spChg chg="add del mod">
          <ac:chgData name="David Cowell" userId="8c854f7f-d1d6-4058-999d-8d33c997d9fc" providerId="ADAL" clId="{9F534CA2-B40A-4A6B-813A-27C70F3CFD50}" dt="2021-02-08T16:38:59.818" v="1256"/>
          <ac:spMkLst>
            <pc:docMk/>
            <pc:sldMk cId="2785891849" sldId="316"/>
            <ac:spMk id="8" creationId="{57234F06-1018-4D89-9F3D-207A569307D7}"/>
          </ac:spMkLst>
        </pc:spChg>
        <pc:spChg chg="add mod">
          <ac:chgData name="David Cowell" userId="8c854f7f-d1d6-4058-999d-8d33c997d9fc" providerId="ADAL" clId="{9F534CA2-B40A-4A6B-813A-27C70F3CFD50}" dt="2021-02-08T17:05:05.637" v="1889" actId="20577"/>
          <ac:spMkLst>
            <pc:docMk/>
            <pc:sldMk cId="2785891849" sldId="316"/>
            <ac:spMk id="11" creationId="{478CD5C7-444E-4708-8674-94E08F31BA30}"/>
          </ac:spMkLst>
        </pc:spChg>
        <pc:picChg chg="add del mod">
          <ac:chgData name="David Cowell" userId="8c854f7f-d1d6-4058-999d-8d33c997d9fc" providerId="ADAL" clId="{9F534CA2-B40A-4A6B-813A-27C70F3CFD50}" dt="2021-02-08T16:38:48.287" v="1254" actId="21"/>
          <ac:picMkLst>
            <pc:docMk/>
            <pc:sldMk cId="2785891849" sldId="316"/>
            <ac:picMk id="6" creationId="{C67A1E19-298B-4529-9D90-DC944B47A242}"/>
          </ac:picMkLst>
        </pc:picChg>
        <pc:picChg chg="add del mod">
          <ac:chgData name="David Cowell" userId="8c854f7f-d1d6-4058-999d-8d33c997d9fc" providerId="ADAL" clId="{9F534CA2-B40A-4A6B-813A-27C70F3CFD50}" dt="2021-02-08T16:39:03.515" v="1264" actId="21"/>
          <ac:picMkLst>
            <pc:docMk/>
            <pc:sldMk cId="2785891849" sldId="316"/>
            <ac:picMk id="9" creationId="{A8314C55-B9B4-407E-BB56-76B36ACA27F0}"/>
          </ac:picMkLst>
        </pc:picChg>
        <pc:picChg chg="add mod">
          <ac:chgData name="David Cowell" userId="8c854f7f-d1d6-4058-999d-8d33c997d9fc" providerId="ADAL" clId="{9F534CA2-B40A-4A6B-813A-27C70F3CFD50}" dt="2021-02-08T16:39:07.872" v="1270" actId="1035"/>
          <ac:picMkLst>
            <pc:docMk/>
            <pc:sldMk cId="2785891849" sldId="316"/>
            <ac:picMk id="12" creationId="{2DB7467B-0489-4CBD-AC80-9DE2F87122F5}"/>
          </ac:picMkLst>
        </pc:picChg>
      </pc:sldChg>
      <pc:sldChg chg="addSp delSp modSp new mod">
        <pc:chgData name="David Cowell" userId="8c854f7f-d1d6-4058-999d-8d33c997d9fc" providerId="ADAL" clId="{9F534CA2-B40A-4A6B-813A-27C70F3CFD50}" dt="2021-02-08T17:09:09.324" v="2020" actId="20577"/>
        <pc:sldMkLst>
          <pc:docMk/>
          <pc:sldMk cId="1865215354" sldId="317"/>
        </pc:sldMkLst>
        <pc:spChg chg="del">
          <ac:chgData name="David Cowell" userId="8c854f7f-d1d6-4058-999d-8d33c997d9fc" providerId="ADAL" clId="{9F534CA2-B40A-4A6B-813A-27C70F3CFD50}" dt="2021-02-08T16:48:42.226" v="1397"/>
          <ac:spMkLst>
            <pc:docMk/>
            <pc:sldMk cId="1865215354" sldId="317"/>
            <ac:spMk id="2" creationId="{3819A1F1-FD68-4A15-BABF-38581DF43E36}"/>
          </ac:spMkLst>
        </pc:spChg>
        <pc:spChg chg="del">
          <ac:chgData name="David Cowell" userId="8c854f7f-d1d6-4058-999d-8d33c997d9fc" providerId="ADAL" clId="{9F534CA2-B40A-4A6B-813A-27C70F3CFD50}" dt="2021-02-08T16:48:29.125" v="1395"/>
          <ac:spMkLst>
            <pc:docMk/>
            <pc:sldMk cId="1865215354" sldId="317"/>
            <ac:spMk id="3" creationId="{2EC4C6CD-0D97-4D91-BDB4-3E8B312B6A4A}"/>
          </ac:spMkLst>
        </pc:spChg>
        <pc:spChg chg="mod">
          <ac:chgData name="David Cowell" userId="8c854f7f-d1d6-4058-999d-8d33c997d9fc" providerId="ADAL" clId="{9F534CA2-B40A-4A6B-813A-27C70F3CFD50}" dt="2021-02-08T16:49:04.276" v="1427" actId="20577"/>
          <ac:spMkLst>
            <pc:docMk/>
            <pc:sldMk cId="1865215354" sldId="317"/>
            <ac:spMk id="4" creationId="{5742CDCE-0410-48BA-8606-95A75DBB94F3}"/>
          </ac:spMkLst>
        </pc:spChg>
        <pc:spChg chg="add mod">
          <ac:chgData name="David Cowell" userId="8c854f7f-d1d6-4058-999d-8d33c997d9fc" providerId="ADAL" clId="{9F534CA2-B40A-4A6B-813A-27C70F3CFD50}" dt="2021-02-08T17:09:09.324" v="2020" actId="20577"/>
          <ac:spMkLst>
            <pc:docMk/>
            <pc:sldMk cId="1865215354" sldId="317"/>
            <ac:spMk id="7" creationId="{E7990ED5-BB3F-4E44-A042-6ACB03BE989C}"/>
          </ac:spMkLst>
        </pc:spChg>
        <pc:spChg chg="add mod">
          <ac:chgData name="David Cowell" userId="8c854f7f-d1d6-4058-999d-8d33c997d9fc" providerId="ADAL" clId="{9F534CA2-B40A-4A6B-813A-27C70F3CFD50}" dt="2021-02-08T16:59:00.850" v="1773" actId="1076"/>
          <ac:spMkLst>
            <pc:docMk/>
            <pc:sldMk cId="1865215354" sldId="317"/>
            <ac:spMk id="8" creationId="{A312E4EE-15B0-4BB4-A436-6D5C614436DE}"/>
          </ac:spMkLst>
        </pc:spChg>
        <pc:picChg chg="add mod">
          <ac:chgData name="David Cowell" userId="8c854f7f-d1d6-4058-999d-8d33c997d9fc" providerId="ADAL" clId="{9F534CA2-B40A-4A6B-813A-27C70F3CFD50}" dt="2021-02-08T16:57:11.028" v="1624" actId="1035"/>
          <ac:picMkLst>
            <pc:docMk/>
            <pc:sldMk cId="1865215354" sldId="317"/>
            <ac:picMk id="5" creationId="{7225442C-D68E-4F61-BE9A-E8845364701C}"/>
          </ac:picMkLst>
        </pc:picChg>
        <pc:picChg chg="add mod">
          <ac:chgData name="David Cowell" userId="8c854f7f-d1d6-4058-999d-8d33c997d9fc" providerId="ADAL" clId="{9F534CA2-B40A-4A6B-813A-27C70F3CFD50}" dt="2021-02-08T16:58:57.513" v="1772" actId="1076"/>
          <ac:picMkLst>
            <pc:docMk/>
            <pc:sldMk cId="1865215354" sldId="317"/>
            <ac:picMk id="6" creationId="{6EA29CDA-18EF-45F8-BCA4-FE6369E8A0E5}"/>
          </ac:picMkLst>
        </pc:picChg>
      </pc:sldChg>
      <pc:sldChg chg="addSp delSp modSp new mod">
        <pc:chgData name="David Cowell" userId="8c854f7f-d1d6-4058-999d-8d33c997d9fc" providerId="ADAL" clId="{9F534CA2-B40A-4A6B-813A-27C70F3CFD50}" dt="2021-02-08T17:41:35.070" v="2056"/>
        <pc:sldMkLst>
          <pc:docMk/>
          <pc:sldMk cId="2109598427" sldId="318"/>
        </pc:sldMkLst>
        <pc:spChg chg="del">
          <ac:chgData name="David Cowell" userId="8c854f7f-d1d6-4058-999d-8d33c997d9fc" providerId="ADAL" clId="{9F534CA2-B40A-4A6B-813A-27C70F3CFD50}" dt="2021-02-08T17:41:27.723" v="2053" actId="478"/>
          <ac:spMkLst>
            <pc:docMk/>
            <pc:sldMk cId="2109598427" sldId="318"/>
            <ac:spMk id="2" creationId="{6BF35424-929B-4435-B624-1AFFC2B22E6E}"/>
          </ac:spMkLst>
        </pc:spChg>
        <pc:spChg chg="mod">
          <ac:chgData name="David Cowell" userId="8c854f7f-d1d6-4058-999d-8d33c997d9fc" providerId="ADAL" clId="{9F534CA2-B40A-4A6B-813A-27C70F3CFD50}" dt="2021-02-08T17:41:35.070" v="2056"/>
          <ac:spMkLst>
            <pc:docMk/>
            <pc:sldMk cId="2109598427" sldId="318"/>
            <ac:spMk id="3" creationId="{3D2D1214-87A4-4D6D-AF6F-6C5A3682179C}"/>
          </ac:spMkLst>
        </pc:spChg>
        <pc:spChg chg="add del mod">
          <ac:chgData name="David Cowell" userId="8c854f7f-d1d6-4058-999d-8d33c997d9fc" providerId="ADAL" clId="{9F534CA2-B40A-4A6B-813A-27C70F3CFD50}" dt="2021-02-08T17:41:26.242" v="2052" actId="478"/>
          <ac:spMkLst>
            <pc:docMk/>
            <pc:sldMk cId="2109598427" sldId="318"/>
            <ac:spMk id="4" creationId="{BB3FB9E5-2790-4FF2-BA01-7144EB1C9B8D}"/>
          </ac:spMkLst>
        </pc:spChg>
        <pc:spChg chg="add mod">
          <ac:chgData name="David Cowell" userId="8c854f7f-d1d6-4058-999d-8d33c997d9fc" providerId="ADAL" clId="{9F534CA2-B40A-4A6B-813A-27C70F3CFD50}" dt="2021-02-08T17:41:28.722" v="2054"/>
          <ac:spMkLst>
            <pc:docMk/>
            <pc:sldMk cId="2109598427" sldId="318"/>
            <ac:spMk id="5" creationId="{73F7DCEA-ABCA-40B5-AE13-B0675C1D72B6}"/>
          </ac:spMkLst>
        </pc:spChg>
      </pc:sldChg>
      <pc:sldChg chg="new del">
        <pc:chgData name="David Cowell" userId="8c854f7f-d1d6-4058-999d-8d33c997d9fc" providerId="ADAL" clId="{9F534CA2-B40A-4A6B-813A-27C70F3CFD50}" dt="2021-02-08T17:25:54.418" v="2031" actId="47"/>
        <pc:sldMkLst>
          <pc:docMk/>
          <pc:sldMk cId="3149808734" sldId="318"/>
        </pc:sldMkLst>
      </pc:sldChg>
      <pc:sldChg chg="addSp delSp modSp new mod">
        <pc:chgData name="David Cowell" userId="8c854f7f-d1d6-4058-999d-8d33c997d9fc" providerId="ADAL" clId="{9F534CA2-B40A-4A6B-813A-27C70F3CFD50}" dt="2021-02-08T17:42:21.003" v="2064"/>
        <pc:sldMkLst>
          <pc:docMk/>
          <pc:sldMk cId="160206537" sldId="319"/>
        </pc:sldMkLst>
        <pc:spChg chg="del">
          <ac:chgData name="David Cowell" userId="8c854f7f-d1d6-4058-999d-8d33c997d9fc" providerId="ADAL" clId="{9F534CA2-B40A-4A6B-813A-27C70F3CFD50}" dt="2021-02-08T17:41:58.188" v="2061" actId="478"/>
          <ac:spMkLst>
            <pc:docMk/>
            <pc:sldMk cId="160206537" sldId="319"/>
            <ac:spMk id="2" creationId="{5987A539-B6F9-4F07-B957-16B2C3069E11}"/>
          </ac:spMkLst>
        </pc:spChg>
        <pc:spChg chg="mod">
          <ac:chgData name="David Cowell" userId="8c854f7f-d1d6-4058-999d-8d33c997d9fc" providerId="ADAL" clId="{9F534CA2-B40A-4A6B-813A-27C70F3CFD50}" dt="2021-02-08T17:42:21.003" v="2064"/>
          <ac:spMkLst>
            <pc:docMk/>
            <pc:sldMk cId="160206537" sldId="319"/>
            <ac:spMk id="3" creationId="{B8851B3B-B079-4BBF-BB6C-ADF787DFDFBE}"/>
          </ac:spMkLst>
        </pc:spChg>
        <pc:spChg chg="add mod">
          <ac:chgData name="David Cowell" userId="8c854f7f-d1d6-4058-999d-8d33c997d9fc" providerId="ADAL" clId="{9F534CA2-B40A-4A6B-813A-27C70F3CFD50}" dt="2021-02-08T17:42:04.769" v="2062" actId="948"/>
          <ac:spMkLst>
            <pc:docMk/>
            <pc:sldMk cId="160206537" sldId="319"/>
            <ac:spMk id="4" creationId="{6FAAC26D-DE19-44E8-9A74-64F9DA39AC59}"/>
          </ac:spMkLst>
        </pc:spChg>
        <pc:spChg chg="add mod">
          <ac:chgData name="David Cowell" userId="8c854f7f-d1d6-4058-999d-8d33c997d9fc" providerId="ADAL" clId="{9F534CA2-B40A-4A6B-813A-27C70F3CFD50}" dt="2021-02-08T17:42:15.858" v="2063"/>
          <ac:spMkLst>
            <pc:docMk/>
            <pc:sldMk cId="160206537" sldId="319"/>
            <ac:spMk id="5" creationId="{4AB9D649-F85A-41F7-AA09-478088967390}"/>
          </ac:spMkLst>
        </pc:spChg>
        <pc:spChg chg="add mod">
          <ac:chgData name="David Cowell" userId="8c854f7f-d1d6-4058-999d-8d33c997d9fc" providerId="ADAL" clId="{9F534CA2-B40A-4A6B-813A-27C70F3CFD50}" dt="2021-02-08T17:42:15.858" v="2063"/>
          <ac:spMkLst>
            <pc:docMk/>
            <pc:sldMk cId="160206537" sldId="319"/>
            <ac:spMk id="6" creationId="{E2DADD54-C425-4E80-AFDF-21FD68FE9D69}"/>
          </ac:spMkLst>
        </pc:spChg>
        <pc:spChg chg="add mod">
          <ac:chgData name="David Cowell" userId="8c854f7f-d1d6-4058-999d-8d33c997d9fc" providerId="ADAL" clId="{9F534CA2-B40A-4A6B-813A-27C70F3CFD50}" dt="2021-02-08T17:42:15.858" v="2063"/>
          <ac:spMkLst>
            <pc:docMk/>
            <pc:sldMk cId="160206537" sldId="319"/>
            <ac:spMk id="7" creationId="{E0C5F140-3F4E-44DF-9962-9430388E1939}"/>
          </ac:spMkLst>
        </pc:spChg>
        <pc:spChg chg="add mod">
          <ac:chgData name="David Cowell" userId="8c854f7f-d1d6-4058-999d-8d33c997d9fc" providerId="ADAL" clId="{9F534CA2-B40A-4A6B-813A-27C70F3CFD50}" dt="2021-02-08T17:42:15.858" v="2063"/>
          <ac:spMkLst>
            <pc:docMk/>
            <pc:sldMk cId="160206537" sldId="319"/>
            <ac:spMk id="8" creationId="{796DEABE-3556-412C-91CB-740A79F16C9D}"/>
          </ac:spMkLst>
        </pc:spChg>
        <pc:spChg chg="add mod">
          <ac:chgData name="David Cowell" userId="8c854f7f-d1d6-4058-999d-8d33c997d9fc" providerId="ADAL" clId="{9F534CA2-B40A-4A6B-813A-27C70F3CFD50}" dt="2021-02-08T17:42:15.858" v="2063"/>
          <ac:spMkLst>
            <pc:docMk/>
            <pc:sldMk cId="160206537" sldId="319"/>
            <ac:spMk id="9" creationId="{0D2D733A-7C59-45EA-B907-FC67BDDC37A9}"/>
          </ac:spMkLst>
        </pc:spChg>
        <pc:spChg chg="add mod">
          <ac:chgData name="David Cowell" userId="8c854f7f-d1d6-4058-999d-8d33c997d9fc" providerId="ADAL" clId="{9F534CA2-B40A-4A6B-813A-27C70F3CFD50}" dt="2021-02-08T17:42:15.858" v="2063"/>
          <ac:spMkLst>
            <pc:docMk/>
            <pc:sldMk cId="160206537" sldId="319"/>
            <ac:spMk id="10" creationId="{5715AFE6-9C0F-4B44-B91B-3A2B1A72C18F}"/>
          </ac:spMkLst>
        </pc:spChg>
        <pc:spChg chg="add mod">
          <ac:chgData name="David Cowell" userId="8c854f7f-d1d6-4058-999d-8d33c997d9fc" providerId="ADAL" clId="{9F534CA2-B40A-4A6B-813A-27C70F3CFD50}" dt="2021-02-08T17:42:15.858" v="2063"/>
          <ac:spMkLst>
            <pc:docMk/>
            <pc:sldMk cId="160206537" sldId="319"/>
            <ac:spMk id="11" creationId="{12BFF17E-1AF7-4495-B09C-D414A4D9323F}"/>
          </ac:spMkLst>
        </pc:spChg>
      </pc:sldChg>
      <pc:sldMasterChg chg="delSldLayout">
        <pc:chgData name="David Cowell" userId="8c854f7f-d1d6-4058-999d-8d33c997d9fc" providerId="ADAL" clId="{9F534CA2-B40A-4A6B-813A-27C70F3CFD50}" dt="2021-02-08T17:25:18.522" v="2023" actId="47"/>
        <pc:sldMasterMkLst>
          <pc:docMk/>
          <pc:sldMasterMk cId="3516135672" sldId="2147483695"/>
        </pc:sldMasterMkLst>
        <pc:sldLayoutChg chg="del">
          <pc:chgData name="David Cowell" userId="8c854f7f-d1d6-4058-999d-8d33c997d9fc" providerId="ADAL" clId="{9F534CA2-B40A-4A6B-813A-27C70F3CFD50}" dt="2021-02-08T17:25:18.522" v="2023" actId="47"/>
          <pc:sldLayoutMkLst>
            <pc:docMk/>
            <pc:sldMasterMk cId="3516135672" sldId="2147483695"/>
            <pc:sldLayoutMk cId="2428976986" sldId="2147483708"/>
          </pc:sldLayoutMkLst>
        </pc:sldLayoutChg>
      </pc:sldMasterChg>
    </pc:docChg>
  </pc:docChgLst>
  <pc:docChgLst>
    <pc:chgData name="Steven Freear" userId="ff3180fa-3dac-45f7-bc06-0d9d17549b8f" providerId="ADAL" clId="{07D152C5-2652-4D7B-811B-A754C148038C}"/>
    <pc:docChg chg="custSel addSld delSld modSld modSection">
      <pc:chgData name="Steven Freear" userId="ff3180fa-3dac-45f7-bc06-0d9d17549b8f" providerId="ADAL" clId="{07D152C5-2652-4D7B-811B-A754C148038C}" dt="2023-03-17T15:21:39.013" v="82" actId="20577"/>
      <pc:docMkLst>
        <pc:docMk/>
      </pc:docMkLst>
      <pc:sldChg chg="del">
        <pc:chgData name="Steven Freear" userId="ff3180fa-3dac-45f7-bc06-0d9d17549b8f" providerId="ADAL" clId="{07D152C5-2652-4D7B-811B-A754C148038C}" dt="2023-02-21T16:02:04.743" v="75" actId="47"/>
        <pc:sldMkLst>
          <pc:docMk/>
          <pc:sldMk cId="3977091940" sldId="304"/>
        </pc:sldMkLst>
      </pc:sldChg>
      <pc:sldChg chg="modSp mod">
        <pc:chgData name="Steven Freear" userId="ff3180fa-3dac-45f7-bc06-0d9d17549b8f" providerId="ADAL" clId="{07D152C5-2652-4D7B-811B-A754C148038C}" dt="2023-02-06T10:16:06.057" v="2" actId="14100"/>
        <pc:sldMkLst>
          <pc:docMk/>
          <pc:sldMk cId="37525718" sldId="309"/>
        </pc:sldMkLst>
        <pc:cxnChg chg="mod">
          <ac:chgData name="Steven Freear" userId="ff3180fa-3dac-45f7-bc06-0d9d17549b8f" providerId="ADAL" clId="{07D152C5-2652-4D7B-811B-A754C148038C}" dt="2022-01-31T13:52:52.331" v="1" actId="14100"/>
          <ac:cxnSpMkLst>
            <pc:docMk/>
            <pc:sldMk cId="37525718" sldId="309"/>
            <ac:cxnSpMk id="8" creationId="{D1A42E06-AE81-4047-930C-4D53911031F9}"/>
          </ac:cxnSpMkLst>
        </pc:cxnChg>
        <pc:cxnChg chg="mod">
          <ac:chgData name="Steven Freear" userId="ff3180fa-3dac-45f7-bc06-0d9d17549b8f" providerId="ADAL" clId="{07D152C5-2652-4D7B-811B-A754C148038C}" dt="2023-02-06T10:16:06.057" v="2" actId="14100"/>
          <ac:cxnSpMkLst>
            <pc:docMk/>
            <pc:sldMk cId="37525718" sldId="309"/>
            <ac:cxnSpMk id="11" creationId="{3327B81F-9E6F-4637-A1E0-13E9D4290654}"/>
          </ac:cxnSpMkLst>
        </pc:cxnChg>
      </pc:sldChg>
      <pc:sldChg chg="del">
        <pc:chgData name="Steven Freear" userId="ff3180fa-3dac-45f7-bc06-0d9d17549b8f" providerId="ADAL" clId="{07D152C5-2652-4D7B-811B-A754C148038C}" dt="2023-02-21T16:02:09.601" v="76" actId="47"/>
        <pc:sldMkLst>
          <pc:docMk/>
          <pc:sldMk cId="371757418" sldId="310"/>
        </pc:sldMkLst>
      </pc:sldChg>
      <pc:sldChg chg="addSp delSp modSp mod">
        <pc:chgData name="Steven Freear" userId="ff3180fa-3dac-45f7-bc06-0d9d17549b8f" providerId="ADAL" clId="{07D152C5-2652-4D7B-811B-A754C148038C}" dt="2023-02-06T10:36:38.455" v="73" actId="478"/>
        <pc:sldMkLst>
          <pc:docMk/>
          <pc:sldMk cId="334414158" sldId="320"/>
        </pc:sldMkLst>
        <pc:spChg chg="add del mod">
          <ac:chgData name="Steven Freear" userId="ff3180fa-3dac-45f7-bc06-0d9d17549b8f" providerId="ADAL" clId="{07D152C5-2652-4D7B-811B-A754C148038C}" dt="2023-02-06T10:36:38.455" v="73" actId="478"/>
          <ac:spMkLst>
            <pc:docMk/>
            <pc:sldMk cId="334414158" sldId="320"/>
            <ac:spMk id="4" creationId="{C6510CE8-520D-51BB-74A7-85140D34EAEF}"/>
          </ac:spMkLst>
        </pc:spChg>
        <pc:picChg chg="del">
          <ac:chgData name="Steven Freear" userId="ff3180fa-3dac-45f7-bc06-0d9d17549b8f" providerId="ADAL" clId="{07D152C5-2652-4D7B-811B-A754C148038C}" dt="2023-02-06T10:36:18.419" v="3" actId="478"/>
          <ac:picMkLst>
            <pc:docMk/>
            <pc:sldMk cId="334414158" sldId="320"/>
            <ac:picMk id="5" creationId="{7F9C1E8B-6A4A-0B63-693F-B128591F30AB}"/>
          </ac:picMkLst>
        </pc:picChg>
        <pc:picChg chg="add mod">
          <ac:chgData name="Steven Freear" userId="ff3180fa-3dac-45f7-bc06-0d9d17549b8f" providerId="ADAL" clId="{07D152C5-2652-4D7B-811B-A754C148038C}" dt="2023-02-06T10:36:35.777" v="72" actId="1036"/>
          <ac:picMkLst>
            <pc:docMk/>
            <pc:sldMk cId="334414158" sldId="320"/>
            <ac:picMk id="7" creationId="{9D2AF5A8-CE9A-6711-021D-18BA7675BBDA}"/>
          </ac:picMkLst>
        </pc:picChg>
      </pc:sldChg>
      <pc:sldChg chg="add">
        <pc:chgData name="Steven Freear" userId="ff3180fa-3dac-45f7-bc06-0d9d17549b8f" providerId="ADAL" clId="{07D152C5-2652-4D7B-811B-A754C148038C}" dt="2023-02-21T16:01:15.597" v="74"/>
        <pc:sldMkLst>
          <pc:docMk/>
          <pc:sldMk cId="722828691" sldId="352"/>
        </pc:sldMkLst>
      </pc:sldChg>
      <pc:sldChg chg="modSp add mod">
        <pc:chgData name="Steven Freear" userId="ff3180fa-3dac-45f7-bc06-0d9d17549b8f" providerId="ADAL" clId="{07D152C5-2652-4D7B-811B-A754C148038C}" dt="2023-03-17T15:21:39.013" v="82" actId="20577"/>
        <pc:sldMkLst>
          <pc:docMk/>
          <pc:sldMk cId="1811528930" sldId="353"/>
        </pc:sldMkLst>
        <pc:graphicFrameChg chg="modGraphic">
          <ac:chgData name="Steven Freear" userId="ff3180fa-3dac-45f7-bc06-0d9d17549b8f" providerId="ADAL" clId="{07D152C5-2652-4D7B-811B-A754C148038C}" dt="2023-03-17T15:21:39.013" v="82" actId="20577"/>
          <ac:graphicFrameMkLst>
            <pc:docMk/>
            <pc:sldMk cId="1811528930" sldId="353"/>
            <ac:graphicFrameMk id="6" creationId="{8460455D-FDBF-2821-7222-35E0A0AA2B14}"/>
          </ac:graphicFrameMkLst>
        </pc:graphicFrameChg>
      </pc:sldChg>
    </pc:docChg>
  </pc:docChgLst>
  <pc:docChgLst>
    <pc:chgData name="David Cowell" userId="8c854f7f-d1d6-4058-999d-8d33c997d9fc" providerId="ADAL" clId="{70C54952-8E61-49D4-A37D-CB67B4B0532B}"/>
    <pc:docChg chg="custSel addSld delSld modSld modSection">
      <pc:chgData name="David Cowell" userId="8c854f7f-d1d6-4058-999d-8d33c997d9fc" providerId="ADAL" clId="{70C54952-8E61-49D4-A37D-CB67B4B0532B}" dt="2023-02-03T17:24:43.775" v="162"/>
      <pc:docMkLst>
        <pc:docMk/>
      </pc:docMkLst>
      <pc:sldChg chg="del mod modShow">
        <pc:chgData name="David Cowell" userId="8c854f7f-d1d6-4058-999d-8d33c997d9fc" providerId="ADAL" clId="{70C54952-8E61-49D4-A37D-CB67B4B0532B}" dt="2023-02-03T17:22:16.794" v="37" actId="2696"/>
        <pc:sldMkLst>
          <pc:docMk/>
          <pc:sldMk cId="1868083894" sldId="304"/>
        </pc:sldMkLst>
      </pc:sldChg>
      <pc:sldChg chg="add">
        <pc:chgData name="David Cowell" userId="8c854f7f-d1d6-4058-999d-8d33c997d9fc" providerId="ADAL" clId="{70C54952-8E61-49D4-A37D-CB67B4B0532B}" dt="2023-02-03T17:22:19.662" v="38"/>
        <pc:sldMkLst>
          <pc:docMk/>
          <pc:sldMk cId="3977091940" sldId="304"/>
        </pc:sldMkLst>
      </pc:sldChg>
      <pc:sldChg chg="add">
        <pc:chgData name="David Cowell" userId="8c854f7f-d1d6-4058-999d-8d33c997d9fc" providerId="ADAL" clId="{70C54952-8E61-49D4-A37D-CB67B4B0532B}" dt="2023-02-03T17:22:19.662" v="38"/>
        <pc:sldMkLst>
          <pc:docMk/>
          <pc:sldMk cId="371757418" sldId="310"/>
        </pc:sldMkLst>
      </pc:sldChg>
      <pc:sldChg chg="del mod modShow">
        <pc:chgData name="David Cowell" userId="8c854f7f-d1d6-4058-999d-8d33c997d9fc" providerId="ADAL" clId="{70C54952-8E61-49D4-A37D-CB67B4B0532B}" dt="2023-02-03T17:22:16.794" v="37" actId="2696"/>
        <pc:sldMkLst>
          <pc:docMk/>
          <pc:sldMk cId="4147212796" sldId="310"/>
        </pc:sldMkLst>
      </pc:sldChg>
      <pc:sldChg chg="addSp delSp modSp new mod">
        <pc:chgData name="David Cowell" userId="8c854f7f-d1d6-4058-999d-8d33c997d9fc" providerId="ADAL" clId="{70C54952-8E61-49D4-A37D-CB67B4B0532B}" dt="2023-02-03T17:24:43.775" v="162"/>
        <pc:sldMkLst>
          <pc:docMk/>
          <pc:sldMk cId="334414158" sldId="320"/>
        </pc:sldMkLst>
        <pc:spChg chg="del">
          <ac:chgData name="David Cowell" userId="8c854f7f-d1d6-4058-999d-8d33c997d9fc" providerId="ADAL" clId="{70C54952-8E61-49D4-A37D-CB67B4B0532B}" dt="2023-02-03T17:19:18.103" v="2" actId="22"/>
          <ac:spMkLst>
            <pc:docMk/>
            <pc:sldMk cId="334414158" sldId="320"/>
            <ac:spMk id="2" creationId="{B64F5DFE-B51D-9071-1D52-13F20AA60649}"/>
          </ac:spMkLst>
        </pc:spChg>
        <pc:spChg chg="mod">
          <ac:chgData name="David Cowell" userId="8c854f7f-d1d6-4058-999d-8d33c997d9fc" providerId="ADAL" clId="{70C54952-8E61-49D4-A37D-CB67B4B0532B}" dt="2023-02-03T17:24:43.775" v="162"/>
          <ac:spMkLst>
            <pc:docMk/>
            <pc:sldMk cId="334414158" sldId="320"/>
            <ac:spMk id="3" creationId="{2711D7F7-21F5-EFCC-3640-7BDB19D5A3AD}"/>
          </ac:spMkLst>
        </pc:spChg>
        <pc:picChg chg="add mod ord">
          <ac:chgData name="David Cowell" userId="8c854f7f-d1d6-4058-999d-8d33c997d9fc" providerId="ADAL" clId="{70C54952-8E61-49D4-A37D-CB67B4B0532B}" dt="2023-02-03T17:19:18.103" v="2" actId="22"/>
          <ac:picMkLst>
            <pc:docMk/>
            <pc:sldMk cId="334414158" sldId="320"/>
            <ac:picMk id="5" creationId="{7F9C1E8B-6A4A-0B63-693F-B128591F30AB}"/>
          </ac:picMkLst>
        </pc:picChg>
      </pc:sldChg>
      <pc:sldChg chg="addSp delSp modSp new mod modClrScheme chgLayout">
        <pc:chgData name="David Cowell" userId="8c854f7f-d1d6-4058-999d-8d33c997d9fc" providerId="ADAL" clId="{70C54952-8E61-49D4-A37D-CB67B4B0532B}" dt="2023-02-03T17:24:38.430" v="161" actId="20577"/>
        <pc:sldMkLst>
          <pc:docMk/>
          <pc:sldMk cId="3002936159" sldId="321"/>
        </pc:sldMkLst>
        <pc:spChg chg="del">
          <ac:chgData name="David Cowell" userId="8c854f7f-d1d6-4058-999d-8d33c997d9fc" providerId="ADAL" clId="{70C54952-8E61-49D4-A37D-CB67B4B0532B}" dt="2023-02-03T17:20:26.250" v="4" actId="22"/>
          <ac:spMkLst>
            <pc:docMk/>
            <pc:sldMk cId="3002936159" sldId="321"/>
            <ac:spMk id="2" creationId="{08D05414-2099-BF26-A812-72CB90D3E24B}"/>
          </ac:spMkLst>
        </pc:spChg>
        <pc:spChg chg="del mod ord">
          <ac:chgData name="David Cowell" userId="8c854f7f-d1d6-4058-999d-8d33c997d9fc" providerId="ADAL" clId="{70C54952-8E61-49D4-A37D-CB67B4B0532B}" dt="2023-02-03T17:20:43.748" v="5" actId="700"/>
          <ac:spMkLst>
            <pc:docMk/>
            <pc:sldMk cId="3002936159" sldId="321"/>
            <ac:spMk id="3" creationId="{A11A4A68-7B74-CC55-9384-8EBF20C411F6}"/>
          </ac:spMkLst>
        </pc:spChg>
        <pc:spChg chg="add mod ord">
          <ac:chgData name="David Cowell" userId="8c854f7f-d1d6-4058-999d-8d33c997d9fc" providerId="ADAL" clId="{70C54952-8E61-49D4-A37D-CB67B4B0532B}" dt="2023-02-03T17:24:38.430" v="161" actId="20577"/>
          <ac:spMkLst>
            <pc:docMk/>
            <pc:sldMk cId="3002936159" sldId="321"/>
            <ac:spMk id="6" creationId="{1B65DD4E-86FE-B86A-28A3-C476CCFAA369}"/>
          </ac:spMkLst>
        </pc:spChg>
        <pc:spChg chg="add del mod ord">
          <ac:chgData name="David Cowell" userId="8c854f7f-d1d6-4058-999d-8d33c997d9fc" providerId="ADAL" clId="{70C54952-8E61-49D4-A37D-CB67B4B0532B}" dt="2023-02-03T17:20:47.087" v="7"/>
          <ac:spMkLst>
            <pc:docMk/>
            <pc:sldMk cId="3002936159" sldId="321"/>
            <ac:spMk id="7" creationId="{7B1B5FC1-C7D6-D180-5726-9EF5084A01E0}"/>
          </ac:spMkLst>
        </pc:spChg>
        <pc:spChg chg="add del mod">
          <ac:chgData name="David Cowell" userId="8c854f7f-d1d6-4058-999d-8d33c997d9fc" providerId="ADAL" clId="{70C54952-8E61-49D4-A37D-CB67B4B0532B}" dt="2023-02-03T17:21:12.343" v="8" actId="22"/>
          <ac:spMkLst>
            <pc:docMk/>
            <pc:sldMk cId="3002936159" sldId="321"/>
            <ac:spMk id="9" creationId="{F6638C25-AFEC-ACF0-2770-1B3453EFF35F}"/>
          </ac:spMkLst>
        </pc:spChg>
        <pc:spChg chg="add del mod">
          <ac:chgData name="David Cowell" userId="8c854f7f-d1d6-4058-999d-8d33c997d9fc" providerId="ADAL" clId="{70C54952-8E61-49D4-A37D-CB67B4B0532B}" dt="2023-02-03T17:24:11.300" v="154" actId="22"/>
          <ac:spMkLst>
            <pc:docMk/>
            <pc:sldMk cId="3002936159" sldId="321"/>
            <ac:spMk id="14" creationId="{4F77D6EF-CC40-7B5A-1EB8-2FCD2F1488B9}"/>
          </ac:spMkLst>
        </pc:spChg>
        <pc:spChg chg="add del mod">
          <ac:chgData name="David Cowell" userId="8c854f7f-d1d6-4058-999d-8d33c997d9fc" providerId="ADAL" clId="{70C54952-8E61-49D4-A37D-CB67B4B0532B}" dt="2023-02-03T17:24:24.279" v="155" actId="22"/>
          <ac:spMkLst>
            <pc:docMk/>
            <pc:sldMk cId="3002936159" sldId="321"/>
            <ac:spMk id="16" creationId="{992B85A6-D594-7A87-B100-2E784D1CEC8E}"/>
          </ac:spMkLst>
        </pc:spChg>
        <pc:picChg chg="add del mod ord">
          <ac:chgData name="David Cowell" userId="8c854f7f-d1d6-4058-999d-8d33c997d9fc" providerId="ADAL" clId="{70C54952-8E61-49D4-A37D-CB67B4B0532B}" dt="2023-02-03T17:20:46.333" v="6" actId="21"/>
          <ac:picMkLst>
            <pc:docMk/>
            <pc:sldMk cId="3002936159" sldId="321"/>
            <ac:picMk id="5" creationId="{84F579EA-5F4F-6170-96B7-A729C0938B70}"/>
          </ac:picMkLst>
        </pc:picChg>
        <pc:picChg chg="add del mod modCrop">
          <ac:chgData name="David Cowell" userId="8c854f7f-d1d6-4058-999d-8d33c997d9fc" providerId="ADAL" clId="{70C54952-8E61-49D4-A37D-CB67B4B0532B}" dt="2023-02-03T17:23:49.199" v="152" actId="478"/>
          <ac:picMkLst>
            <pc:docMk/>
            <pc:sldMk cId="3002936159" sldId="321"/>
            <ac:picMk id="10" creationId="{34E3648B-5070-D410-E69B-7040ADBEF80D}"/>
          </ac:picMkLst>
        </pc:picChg>
        <pc:picChg chg="add del mod ord">
          <ac:chgData name="David Cowell" userId="8c854f7f-d1d6-4058-999d-8d33c997d9fc" providerId="ADAL" clId="{70C54952-8E61-49D4-A37D-CB67B4B0532B}" dt="2023-02-03T17:23:49.605" v="153" actId="478"/>
          <ac:picMkLst>
            <pc:docMk/>
            <pc:sldMk cId="3002936159" sldId="321"/>
            <ac:picMk id="12" creationId="{D6ACD69C-970B-7F35-962C-5934BFF9063E}"/>
          </ac:picMkLst>
        </pc:picChg>
        <pc:picChg chg="add mod ord">
          <ac:chgData name="David Cowell" userId="8c854f7f-d1d6-4058-999d-8d33c997d9fc" providerId="ADAL" clId="{70C54952-8E61-49D4-A37D-CB67B4B0532B}" dt="2023-02-03T17:24:11.300" v="154" actId="22"/>
          <ac:picMkLst>
            <pc:docMk/>
            <pc:sldMk cId="3002936159" sldId="321"/>
            <ac:picMk id="18" creationId="{01EC40B0-B907-289D-A38B-C553CED69DE1}"/>
          </ac:picMkLst>
        </pc:picChg>
        <pc:picChg chg="add mod ord">
          <ac:chgData name="David Cowell" userId="8c854f7f-d1d6-4058-999d-8d33c997d9fc" providerId="ADAL" clId="{70C54952-8E61-49D4-A37D-CB67B4B0532B}" dt="2023-02-03T17:24:29.942" v="157" actId="1076"/>
          <ac:picMkLst>
            <pc:docMk/>
            <pc:sldMk cId="3002936159" sldId="321"/>
            <ac:picMk id="20" creationId="{57E3D075-EDFF-193C-89A6-470AB60FB56B}"/>
          </ac:picMkLst>
        </pc:picChg>
      </pc:sldChg>
    </pc:docChg>
  </pc:docChgLst>
  <pc:docChgLst>
    <pc:chgData name="David Cowell" userId="8c854f7f-d1d6-4058-999d-8d33c997d9fc" providerId="ADAL" clId="{7CC593C6-CEDE-46D1-9CC9-718316629819}"/>
    <pc:docChg chg="undo custSel addSld delSld modSld sldOrd modSection">
      <pc:chgData name="David Cowell" userId="8c854f7f-d1d6-4058-999d-8d33c997d9fc" providerId="ADAL" clId="{7CC593C6-CEDE-46D1-9CC9-718316629819}" dt="2024-02-05T16:53:47.946" v="1982" actId="1035"/>
      <pc:docMkLst>
        <pc:docMk/>
      </pc:docMkLst>
      <pc:sldChg chg="modSp mod">
        <pc:chgData name="David Cowell" userId="8c854f7f-d1d6-4058-999d-8d33c997d9fc" providerId="ADAL" clId="{7CC593C6-CEDE-46D1-9CC9-718316629819}" dt="2024-02-05T13:58:00.080" v="7" actId="20577"/>
        <pc:sldMkLst>
          <pc:docMk/>
          <pc:sldMk cId="2210198795" sldId="256"/>
        </pc:sldMkLst>
        <pc:spChg chg="mod">
          <ac:chgData name="David Cowell" userId="8c854f7f-d1d6-4058-999d-8d33c997d9fc" providerId="ADAL" clId="{7CC593C6-CEDE-46D1-9CC9-718316629819}" dt="2024-02-05T13:58:00.080" v="7" actId="20577"/>
          <ac:spMkLst>
            <pc:docMk/>
            <pc:sldMk cId="2210198795" sldId="256"/>
            <ac:spMk id="3" creationId="{00000000-0000-0000-0000-000000000000}"/>
          </ac:spMkLst>
        </pc:spChg>
      </pc:sldChg>
      <pc:sldChg chg="ord">
        <pc:chgData name="David Cowell" userId="8c854f7f-d1d6-4058-999d-8d33c997d9fc" providerId="ADAL" clId="{7CC593C6-CEDE-46D1-9CC9-718316629819}" dt="2024-02-05T16:15:18.889" v="1800"/>
        <pc:sldMkLst>
          <pc:docMk/>
          <pc:sldMk cId="3865499971" sldId="295"/>
        </pc:sldMkLst>
      </pc:sldChg>
      <pc:sldChg chg="del">
        <pc:chgData name="David Cowell" userId="8c854f7f-d1d6-4058-999d-8d33c997d9fc" providerId="ADAL" clId="{7CC593C6-CEDE-46D1-9CC9-718316629819}" dt="2024-02-05T15:45:45.787" v="1738" actId="47"/>
        <pc:sldMkLst>
          <pc:docMk/>
          <pc:sldMk cId="2513345581" sldId="297"/>
        </pc:sldMkLst>
      </pc:sldChg>
      <pc:sldChg chg="modSp mod ord">
        <pc:chgData name="David Cowell" userId="8c854f7f-d1d6-4058-999d-8d33c997d9fc" providerId="ADAL" clId="{7CC593C6-CEDE-46D1-9CC9-718316629819}" dt="2024-02-05T16:29:52.569" v="1937" actId="20577"/>
        <pc:sldMkLst>
          <pc:docMk/>
          <pc:sldMk cId="155630707" sldId="302"/>
        </pc:sldMkLst>
        <pc:spChg chg="mod">
          <ac:chgData name="David Cowell" userId="8c854f7f-d1d6-4058-999d-8d33c997d9fc" providerId="ADAL" clId="{7CC593C6-CEDE-46D1-9CC9-718316629819}" dt="2024-02-05T16:29:52.569" v="1937" actId="20577"/>
          <ac:spMkLst>
            <pc:docMk/>
            <pc:sldMk cId="155630707" sldId="302"/>
            <ac:spMk id="4" creationId="{00000000-0000-0000-0000-000000000000}"/>
          </ac:spMkLst>
        </pc:spChg>
      </pc:sldChg>
      <pc:sldChg chg="del">
        <pc:chgData name="David Cowell" userId="8c854f7f-d1d6-4058-999d-8d33c997d9fc" providerId="ADAL" clId="{7CC593C6-CEDE-46D1-9CC9-718316629819}" dt="2024-02-05T15:46:11.705" v="1740" actId="47"/>
        <pc:sldMkLst>
          <pc:docMk/>
          <pc:sldMk cId="3044970008" sldId="312"/>
        </pc:sldMkLst>
      </pc:sldChg>
      <pc:sldChg chg="del">
        <pc:chgData name="David Cowell" userId="8c854f7f-d1d6-4058-999d-8d33c997d9fc" providerId="ADAL" clId="{7CC593C6-CEDE-46D1-9CC9-718316629819}" dt="2024-02-05T15:45:45.787" v="1738" actId="47"/>
        <pc:sldMkLst>
          <pc:docMk/>
          <pc:sldMk cId="1820205284" sldId="314"/>
        </pc:sldMkLst>
      </pc:sldChg>
      <pc:sldChg chg="del">
        <pc:chgData name="David Cowell" userId="8c854f7f-d1d6-4058-999d-8d33c997d9fc" providerId="ADAL" clId="{7CC593C6-CEDE-46D1-9CC9-718316629819}" dt="2024-02-05T15:45:45.787" v="1738" actId="47"/>
        <pc:sldMkLst>
          <pc:docMk/>
          <pc:sldMk cId="1539136008" sldId="315"/>
        </pc:sldMkLst>
      </pc:sldChg>
      <pc:sldChg chg="del">
        <pc:chgData name="David Cowell" userId="8c854f7f-d1d6-4058-999d-8d33c997d9fc" providerId="ADAL" clId="{7CC593C6-CEDE-46D1-9CC9-718316629819}" dt="2024-02-05T15:45:45.787" v="1738" actId="47"/>
        <pc:sldMkLst>
          <pc:docMk/>
          <pc:sldMk cId="2785891849" sldId="316"/>
        </pc:sldMkLst>
      </pc:sldChg>
      <pc:sldChg chg="del">
        <pc:chgData name="David Cowell" userId="8c854f7f-d1d6-4058-999d-8d33c997d9fc" providerId="ADAL" clId="{7CC593C6-CEDE-46D1-9CC9-718316629819}" dt="2024-02-05T15:45:45.787" v="1738" actId="47"/>
        <pc:sldMkLst>
          <pc:docMk/>
          <pc:sldMk cId="1865215354" sldId="317"/>
        </pc:sldMkLst>
      </pc:sldChg>
      <pc:sldChg chg="del">
        <pc:chgData name="David Cowell" userId="8c854f7f-d1d6-4058-999d-8d33c997d9fc" providerId="ADAL" clId="{7CC593C6-CEDE-46D1-9CC9-718316629819}" dt="2024-02-05T15:45:45.787" v="1738" actId="47"/>
        <pc:sldMkLst>
          <pc:docMk/>
          <pc:sldMk cId="2109598427" sldId="318"/>
        </pc:sldMkLst>
      </pc:sldChg>
      <pc:sldChg chg="del">
        <pc:chgData name="David Cowell" userId="8c854f7f-d1d6-4058-999d-8d33c997d9fc" providerId="ADAL" clId="{7CC593C6-CEDE-46D1-9CC9-718316629819}" dt="2024-02-05T15:45:45.787" v="1738" actId="47"/>
        <pc:sldMkLst>
          <pc:docMk/>
          <pc:sldMk cId="160206537" sldId="319"/>
        </pc:sldMkLst>
      </pc:sldChg>
      <pc:sldChg chg="addSp modSp mod">
        <pc:chgData name="David Cowell" userId="8c854f7f-d1d6-4058-999d-8d33c997d9fc" providerId="ADAL" clId="{7CC593C6-CEDE-46D1-9CC9-718316629819}" dt="2024-02-05T14:34:29.018" v="799" actId="1076"/>
        <pc:sldMkLst>
          <pc:docMk/>
          <pc:sldMk cId="3002936159" sldId="321"/>
        </pc:sldMkLst>
        <pc:spChg chg="add mod">
          <ac:chgData name="David Cowell" userId="8c854f7f-d1d6-4058-999d-8d33c997d9fc" providerId="ADAL" clId="{7CC593C6-CEDE-46D1-9CC9-718316629819}" dt="2024-02-05T14:34:29.018" v="799" actId="1076"/>
          <ac:spMkLst>
            <pc:docMk/>
            <pc:sldMk cId="3002936159" sldId="321"/>
            <ac:spMk id="2" creationId="{AF3881EE-C60A-8B71-BE1D-D7E8EDF6B80D}"/>
          </ac:spMkLst>
        </pc:spChg>
      </pc:sldChg>
      <pc:sldChg chg="addSp delSp modSp mod">
        <pc:chgData name="David Cowell" userId="8c854f7f-d1d6-4058-999d-8d33c997d9fc" providerId="ADAL" clId="{7CC593C6-CEDE-46D1-9CC9-718316629819}" dt="2024-02-05T16:53:47.946" v="1982" actId="1035"/>
        <pc:sldMkLst>
          <pc:docMk/>
          <pc:sldMk cId="1811528930" sldId="353"/>
        </pc:sldMkLst>
        <pc:spChg chg="add del mod">
          <ac:chgData name="David Cowell" userId="8c854f7f-d1d6-4058-999d-8d33c997d9fc" providerId="ADAL" clId="{7CC593C6-CEDE-46D1-9CC9-718316629819}" dt="2024-02-05T16:53:44.740" v="1969" actId="478"/>
          <ac:spMkLst>
            <pc:docMk/>
            <pc:sldMk cId="1811528930" sldId="353"/>
            <ac:spMk id="4" creationId="{4E38B38B-2C36-D097-F76C-6A2426017A44}"/>
          </ac:spMkLst>
        </pc:spChg>
        <pc:spChg chg="add mod">
          <ac:chgData name="David Cowell" userId="8c854f7f-d1d6-4058-999d-8d33c997d9fc" providerId="ADAL" clId="{7CC593C6-CEDE-46D1-9CC9-718316629819}" dt="2024-02-05T16:53:40.563" v="1968" actId="14100"/>
          <ac:spMkLst>
            <pc:docMk/>
            <pc:sldMk cId="1811528930" sldId="353"/>
            <ac:spMk id="7" creationId="{A5DCE618-80AB-D907-2BE8-1C300FEF53A3}"/>
          </ac:spMkLst>
        </pc:spChg>
        <pc:graphicFrameChg chg="del">
          <ac:chgData name="David Cowell" userId="8c854f7f-d1d6-4058-999d-8d33c997d9fc" providerId="ADAL" clId="{7CC593C6-CEDE-46D1-9CC9-718316629819}" dt="2024-02-05T15:46:02.514" v="1739" actId="478"/>
          <ac:graphicFrameMkLst>
            <pc:docMk/>
            <pc:sldMk cId="1811528930" sldId="353"/>
            <ac:graphicFrameMk id="6" creationId="{8460455D-FDBF-2821-7222-35E0A0AA2B14}"/>
          </ac:graphicFrameMkLst>
        </pc:graphicFrameChg>
        <pc:picChg chg="add del mod">
          <ac:chgData name="David Cowell" userId="8c854f7f-d1d6-4058-999d-8d33c997d9fc" providerId="ADAL" clId="{7CC593C6-CEDE-46D1-9CC9-718316629819}" dt="2024-02-05T16:53:18.595" v="1962" actId="478"/>
          <ac:picMkLst>
            <pc:docMk/>
            <pc:sldMk cId="1811528930" sldId="353"/>
            <ac:picMk id="5" creationId="{505272ED-969A-5127-910D-156BC63F93AE}"/>
          </ac:picMkLst>
        </pc:picChg>
        <pc:picChg chg="add mod ord">
          <ac:chgData name="David Cowell" userId="8c854f7f-d1d6-4058-999d-8d33c997d9fc" providerId="ADAL" clId="{7CC593C6-CEDE-46D1-9CC9-718316629819}" dt="2024-02-05T16:53:47.946" v="1982" actId="1035"/>
          <ac:picMkLst>
            <pc:docMk/>
            <pc:sldMk cId="1811528930" sldId="353"/>
            <ac:picMk id="9" creationId="{DA1F28BE-49B6-ADBF-760C-6DA1F5F23908}"/>
          </ac:picMkLst>
        </pc:picChg>
      </pc:sldChg>
      <pc:sldChg chg="modSp add del mod">
        <pc:chgData name="David Cowell" userId="8c854f7f-d1d6-4058-999d-8d33c997d9fc" providerId="ADAL" clId="{7CC593C6-CEDE-46D1-9CC9-718316629819}" dt="2024-02-05T15:45:45.787" v="1738" actId="47"/>
        <pc:sldMkLst>
          <pc:docMk/>
          <pc:sldMk cId="2746327568" sldId="354"/>
        </pc:sldMkLst>
        <pc:spChg chg="mod">
          <ac:chgData name="David Cowell" userId="8c854f7f-d1d6-4058-999d-8d33c997d9fc" providerId="ADAL" clId="{7CC593C6-CEDE-46D1-9CC9-718316629819}" dt="2024-02-05T14:00:29.692" v="55" actId="6549"/>
          <ac:spMkLst>
            <pc:docMk/>
            <pc:sldMk cId="2746327568" sldId="354"/>
            <ac:spMk id="3" creationId="{A47A712D-B148-71A2-5D1F-362C51BD5A77}"/>
          </ac:spMkLst>
        </pc:spChg>
      </pc:sldChg>
      <pc:sldChg chg="new del">
        <pc:chgData name="David Cowell" userId="8c854f7f-d1d6-4058-999d-8d33c997d9fc" providerId="ADAL" clId="{7CC593C6-CEDE-46D1-9CC9-718316629819}" dt="2024-02-05T13:57:31.490" v="1" actId="47"/>
        <pc:sldMkLst>
          <pc:docMk/>
          <pc:sldMk cId="2944153925" sldId="354"/>
        </pc:sldMkLst>
      </pc:sldChg>
      <pc:sldChg chg="addSp delSp modSp new del mod ord">
        <pc:chgData name="David Cowell" userId="8c854f7f-d1d6-4058-999d-8d33c997d9fc" providerId="ADAL" clId="{7CC593C6-CEDE-46D1-9CC9-718316629819}" dt="2024-02-05T14:41:02.089" v="1161" actId="47"/>
        <pc:sldMkLst>
          <pc:docMk/>
          <pc:sldMk cId="3781102497" sldId="355"/>
        </pc:sldMkLst>
        <pc:spChg chg="del">
          <ac:chgData name="David Cowell" userId="8c854f7f-d1d6-4058-999d-8d33c997d9fc" providerId="ADAL" clId="{7CC593C6-CEDE-46D1-9CC9-718316629819}" dt="2024-02-05T14:30:37.671" v="608" actId="22"/>
          <ac:spMkLst>
            <pc:docMk/>
            <pc:sldMk cId="3781102497" sldId="355"/>
            <ac:spMk id="2" creationId="{0C349865-1339-233A-6E48-C90B4D113F8E}"/>
          </ac:spMkLst>
        </pc:spChg>
        <pc:spChg chg="mod">
          <ac:chgData name="David Cowell" userId="8c854f7f-d1d6-4058-999d-8d33c997d9fc" providerId="ADAL" clId="{7CC593C6-CEDE-46D1-9CC9-718316629819}" dt="2024-02-05T13:59:49.500" v="43" actId="20577"/>
          <ac:spMkLst>
            <pc:docMk/>
            <pc:sldMk cId="3781102497" sldId="355"/>
            <ac:spMk id="3" creationId="{523FAE18-D5B1-C537-F10A-08A54C641028}"/>
          </ac:spMkLst>
        </pc:spChg>
        <pc:picChg chg="add mod ord">
          <ac:chgData name="David Cowell" userId="8c854f7f-d1d6-4058-999d-8d33c997d9fc" providerId="ADAL" clId="{7CC593C6-CEDE-46D1-9CC9-718316629819}" dt="2024-02-05T14:30:37.671" v="608" actId="22"/>
          <ac:picMkLst>
            <pc:docMk/>
            <pc:sldMk cId="3781102497" sldId="355"/>
            <ac:picMk id="5" creationId="{4B33756E-D379-348D-B17D-BC339817F930}"/>
          </ac:picMkLst>
        </pc:picChg>
      </pc:sldChg>
      <pc:sldChg chg="addSp delSp modSp new mod">
        <pc:chgData name="David Cowell" userId="8c854f7f-d1d6-4058-999d-8d33c997d9fc" providerId="ADAL" clId="{7CC593C6-CEDE-46D1-9CC9-718316629819}" dt="2024-02-05T14:06:04.113" v="80" actId="22"/>
        <pc:sldMkLst>
          <pc:docMk/>
          <pc:sldMk cId="465633490" sldId="356"/>
        </pc:sldMkLst>
        <pc:spChg chg="del mod">
          <ac:chgData name="David Cowell" userId="8c854f7f-d1d6-4058-999d-8d33c997d9fc" providerId="ADAL" clId="{7CC593C6-CEDE-46D1-9CC9-718316629819}" dt="2024-02-05T14:06:04.113" v="80" actId="22"/>
          <ac:spMkLst>
            <pc:docMk/>
            <pc:sldMk cId="465633490" sldId="356"/>
            <ac:spMk id="2" creationId="{E137A889-79A5-C947-7950-7BD583FE664E}"/>
          </ac:spMkLst>
        </pc:spChg>
        <pc:spChg chg="mod">
          <ac:chgData name="David Cowell" userId="8c854f7f-d1d6-4058-999d-8d33c997d9fc" providerId="ADAL" clId="{7CC593C6-CEDE-46D1-9CC9-718316629819}" dt="2024-02-05T14:01:50.483" v="77" actId="20577"/>
          <ac:spMkLst>
            <pc:docMk/>
            <pc:sldMk cId="465633490" sldId="356"/>
            <ac:spMk id="3" creationId="{4DB4EF61-12DF-1687-E080-1F7DD0D229BA}"/>
          </ac:spMkLst>
        </pc:spChg>
        <pc:picChg chg="add mod ord">
          <ac:chgData name="David Cowell" userId="8c854f7f-d1d6-4058-999d-8d33c997d9fc" providerId="ADAL" clId="{7CC593C6-CEDE-46D1-9CC9-718316629819}" dt="2024-02-05T14:06:04.113" v="80" actId="22"/>
          <ac:picMkLst>
            <pc:docMk/>
            <pc:sldMk cId="465633490" sldId="356"/>
            <ac:picMk id="5" creationId="{25858FCF-5952-FAA8-657D-D244E0302E00}"/>
          </ac:picMkLst>
        </pc:picChg>
      </pc:sldChg>
      <pc:sldChg chg="addSp delSp modSp new mod">
        <pc:chgData name="David Cowell" userId="8c854f7f-d1d6-4058-999d-8d33c997d9fc" providerId="ADAL" clId="{7CC593C6-CEDE-46D1-9CC9-718316629819}" dt="2024-02-05T14:12:04.910" v="103" actId="20577"/>
        <pc:sldMkLst>
          <pc:docMk/>
          <pc:sldMk cId="337258468" sldId="357"/>
        </pc:sldMkLst>
        <pc:spChg chg="del">
          <ac:chgData name="David Cowell" userId="8c854f7f-d1d6-4058-999d-8d33c997d9fc" providerId="ADAL" clId="{7CC593C6-CEDE-46D1-9CC9-718316629819}" dt="2024-02-05T14:06:50.358" v="82" actId="22"/>
          <ac:spMkLst>
            <pc:docMk/>
            <pc:sldMk cId="337258468" sldId="357"/>
            <ac:spMk id="2" creationId="{5637151E-1835-12C7-A3C3-9F57F2EEFEBF}"/>
          </ac:spMkLst>
        </pc:spChg>
        <pc:spChg chg="mod">
          <ac:chgData name="David Cowell" userId="8c854f7f-d1d6-4058-999d-8d33c997d9fc" providerId="ADAL" clId="{7CC593C6-CEDE-46D1-9CC9-718316629819}" dt="2024-02-05T14:12:04.910" v="103" actId="20577"/>
          <ac:spMkLst>
            <pc:docMk/>
            <pc:sldMk cId="337258468" sldId="357"/>
            <ac:spMk id="3" creationId="{56D2F987-AA90-4761-439A-BAECFCF54064}"/>
          </ac:spMkLst>
        </pc:spChg>
        <pc:picChg chg="add mod ord">
          <ac:chgData name="David Cowell" userId="8c854f7f-d1d6-4058-999d-8d33c997d9fc" providerId="ADAL" clId="{7CC593C6-CEDE-46D1-9CC9-718316629819}" dt="2024-02-05T14:06:50.358" v="82" actId="22"/>
          <ac:picMkLst>
            <pc:docMk/>
            <pc:sldMk cId="337258468" sldId="357"/>
            <ac:picMk id="5" creationId="{DF2EAB18-0869-C3D5-9BDB-DA7BAEA6005C}"/>
          </ac:picMkLst>
        </pc:picChg>
      </pc:sldChg>
      <pc:sldChg chg="add del">
        <pc:chgData name="David Cowell" userId="8c854f7f-d1d6-4058-999d-8d33c997d9fc" providerId="ADAL" clId="{7CC593C6-CEDE-46D1-9CC9-718316629819}" dt="2024-02-05T14:11:53.960" v="85" actId="47"/>
        <pc:sldMkLst>
          <pc:docMk/>
          <pc:sldMk cId="1451332814" sldId="358"/>
        </pc:sldMkLst>
      </pc:sldChg>
      <pc:sldChg chg="addSp delSp modSp new mod">
        <pc:chgData name="David Cowell" userId="8c854f7f-d1d6-4058-999d-8d33c997d9fc" providerId="ADAL" clId="{7CC593C6-CEDE-46D1-9CC9-718316629819}" dt="2024-02-05T16:00:45.703" v="1768" actId="20577"/>
        <pc:sldMkLst>
          <pc:docMk/>
          <pc:sldMk cId="2468023523" sldId="358"/>
        </pc:sldMkLst>
        <pc:spChg chg="del">
          <ac:chgData name="David Cowell" userId="8c854f7f-d1d6-4058-999d-8d33c997d9fc" providerId="ADAL" clId="{7CC593C6-CEDE-46D1-9CC9-718316629819}" dt="2024-02-05T14:12:23.780" v="105" actId="22"/>
          <ac:spMkLst>
            <pc:docMk/>
            <pc:sldMk cId="2468023523" sldId="358"/>
            <ac:spMk id="2" creationId="{DD90BB41-6C65-71C9-B037-4B075D508150}"/>
          </ac:spMkLst>
        </pc:spChg>
        <pc:spChg chg="mod">
          <ac:chgData name="David Cowell" userId="8c854f7f-d1d6-4058-999d-8d33c997d9fc" providerId="ADAL" clId="{7CC593C6-CEDE-46D1-9CC9-718316629819}" dt="2024-02-05T16:00:45.703" v="1768" actId="20577"/>
          <ac:spMkLst>
            <pc:docMk/>
            <pc:sldMk cId="2468023523" sldId="358"/>
            <ac:spMk id="3" creationId="{CC4B9449-8DA8-AE90-32A4-5DC3EE7BDAA6}"/>
          </ac:spMkLst>
        </pc:spChg>
        <pc:picChg chg="add mod ord">
          <ac:chgData name="David Cowell" userId="8c854f7f-d1d6-4058-999d-8d33c997d9fc" providerId="ADAL" clId="{7CC593C6-CEDE-46D1-9CC9-718316629819}" dt="2024-02-05T14:13:10.081" v="208" actId="1035"/>
          <ac:picMkLst>
            <pc:docMk/>
            <pc:sldMk cId="2468023523" sldId="358"/>
            <ac:picMk id="5" creationId="{B1F11579-1537-78EE-D2F5-F71197ACF0BA}"/>
          </ac:picMkLst>
        </pc:picChg>
        <pc:picChg chg="add mod">
          <ac:chgData name="David Cowell" userId="8c854f7f-d1d6-4058-999d-8d33c997d9fc" providerId="ADAL" clId="{7CC593C6-CEDE-46D1-9CC9-718316629819}" dt="2024-02-05T14:13:19.108" v="243" actId="1038"/>
          <ac:picMkLst>
            <pc:docMk/>
            <pc:sldMk cId="2468023523" sldId="358"/>
            <ac:picMk id="7" creationId="{90EEAD5F-CCE1-42CF-25BE-387A6624C600}"/>
          </ac:picMkLst>
        </pc:picChg>
      </pc:sldChg>
      <pc:sldChg chg="add del">
        <pc:chgData name="David Cowell" userId="8c854f7f-d1d6-4058-999d-8d33c997d9fc" providerId="ADAL" clId="{7CC593C6-CEDE-46D1-9CC9-718316629819}" dt="2024-02-05T14:11:53.960" v="85" actId="47"/>
        <pc:sldMkLst>
          <pc:docMk/>
          <pc:sldMk cId="2748104920" sldId="359"/>
        </pc:sldMkLst>
      </pc:sldChg>
      <pc:sldChg chg="add del mod modShow">
        <pc:chgData name="David Cowell" userId="8c854f7f-d1d6-4058-999d-8d33c997d9fc" providerId="ADAL" clId="{7CC593C6-CEDE-46D1-9CC9-718316629819}" dt="2024-02-05T14:35:50.007" v="801" actId="47"/>
        <pc:sldMkLst>
          <pc:docMk/>
          <pc:sldMk cId="2821525726" sldId="359"/>
        </pc:sldMkLst>
      </pc:sldChg>
      <pc:sldChg chg="addSp delSp modSp new mod">
        <pc:chgData name="David Cowell" userId="8c854f7f-d1d6-4058-999d-8d33c997d9fc" providerId="ADAL" clId="{7CC593C6-CEDE-46D1-9CC9-718316629819}" dt="2024-02-05T16:04:15.522" v="1774" actId="20577"/>
        <pc:sldMkLst>
          <pc:docMk/>
          <pc:sldMk cId="1642317585" sldId="360"/>
        </pc:sldMkLst>
        <pc:spChg chg="mod">
          <ac:chgData name="David Cowell" userId="8c854f7f-d1d6-4058-999d-8d33c997d9fc" providerId="ADAL" clId="{7CC593C6-CEDE-46D1-9CC9-718316629819}" dt="2024-02-05T16:04:15.522" v="1774" actId="20577"/>
          <ac:spMkLst>
            <pc:docMk/>
            <pc:sldMk cId="1642317585" sldId="360"/>
            <ac:spMk id="2" creationId="{A950C012-F792-3C34-7B4E-46550E6411F3}"/>
          </ac:spMkLst>
        </pc:spChg>
        <pc:spChg chg="mod">
          <ac:chgData name="David Cowell" userId="8c854f7f-d1d6-4058-999d-8d33c997d9fc" providerId="ADAL" clId="{7CC593C6-CEDE-46D1-9CC9-718316629819}" dt="2024-02-05T14:14:11.596" v="252" actId="20577"/>
          <ac:spMkLst>
            <pc:docMk/>
            <pc:sldMk cId="1642317585" sldId="360"/>
            <ac:spMk id="3" creationId="{7FE1C858-56D7-7D21-40D8-60051CEF9456}"/>
          </ac:spMkLst>
        </pc:spChg>
        <pc:picChg chg="add del mod">
          <ac:chgData name="David Cowell" userId="8c854f7f-d1d6-4058-999d-8d33c997d9fc" providerId="ADAL" clId="{7CC593C6-CEDE-46D1-9CC9-718316629819}" dt="2024-02-05T14:16:21.819" v="272" actId="478"/>
          <ac:picMkLst>
            <pc:docMk/>
            <pc:sldMk cId="1642317585" sldId="360"/>
            <ac:picMk id="4" creationId="{BA7E4006-ECF7-1D30-0C9E-502AC645BE65}"/>
          </ac:picMkLst>
        </pc:picChg>
        <pc:picChg chg="add mod">
          <ac:chgData name="David Cowell" userId="8c854f7f-d1d6-4058-999d-8d33c997d9fc" providerId="ADAL" clId="{7CC593C6-CEDE-46D1-9CC9-718316629819}" dt="2024-02-05T14:32:16.002" v="677" actId="1036"/>
          <ac:picMkLst>
            <pc:docMk/>
            <pc:sldMk cId="1642317585" sldId="360"/>
            <ac:picMk id="6" creationId="{00E7C665-00B2-4FCB-0A86-E7F010594D44}"/>
          </ac:picMkLst>
        </pc:picChg>
      </pc:sldChg>
      <pc:sldChg chg="addSp modSp new mod">
        <pc:chgData name="David Cowell" userId="8c854f7f-d1d6-4058-999d-8d33c997d9fc" providerId="ADAL" clId="{7CC593C6-CEDE-46D1-9CC9-718316629819}" dt="2024-02-05T16:07:42.949" v="1792" actId="20577"/>
        <pc:sldMkLst>
          <pc:docMk/>
          <pc:sldMk cId="1893621443" sldId="361"/>
        </pc:sldMkLst>
        <pc:spChg chg="mod">
          <ac:chgData name="David Cowell" userId="8c854f7f-d1d6-4058-999d-8d33c997d9fc" providerId="ADAL" clId="{7CC593C6-CEDE-46D1-9CC9-718316629819}" dt="2024-02-05T14:21:17.063" v="432" actId="14100"/>
          <ac:spMkLst>
            <pc:docMk/>
            <pc:sldMk cId="1893621443" sldId="361"/>
            <ac:spMk id="2" creationId="{5015D478-B4FD-249B-DD5A-E3DFA5A208B9}"/>
          </ac:spMkLst>
        </pc:spChg>
        <pc:spChg chg="mod">
          <ac:chgData name="David Cowell" userId="8c854f7f-d1d6-4058-999d-8d33c997d9fc" providerId="ADAL" clId="{7CC593C6-CEDE-46D1-9CC9-718316629819}" dt="2024-02-05T14:17:44.350" v="302"/>
          <ac:spMkLst>
            <pc:docMk/>
            <pc:sldMk cId="1893621443" sldId="361"/>
            <ac:spMk id="3" creationId="{DE3CA7F8-9F93-4019-5D7B-0693DCB75845}"/>
          </ac:spMkLst>
        </pc:spChg>
        <pc:spChg chg="add mod">
          <ac:chgData name="David Cowell" userId="8c854f7f-d1d6-4058-999d-8d33c997d9fc" providerId="ADAL" clId="{7CC593C6-CEDE-46D1-9CC9-718316629819}" dt="2024-02-05T16:07:42.949" v="1792" actId="20577"/>
          <ac:spMkLst>
            <pc:docMk/>
            <pc:sldMk cId="1893621443" sldId="361"/>
            <ac:spMk id="5" creationId="{0D92119B-F5C9-D02B-A974-5B08CC859853}"/>
          </ac:spMkLst>
        </pc:spChg>
      </pc:sldChg>
      <pc:sldChg chg="modSp new mod">
        <pc:chgData name="David Cowell" userId="8c854f7f-d1d6-4058-999d-8d33c997d9fc" providerId="ADAL" clId="{7CC593C6-CEDE-46D1-9CC9-718316629819}" dt="2024-02-05T16:09:56.398" v="1797" actId="948"/>
        <pc:sldMkLst>
          <pc:docMk/>
          <pc:sldMk cId="3992972169" sldId="362"/>
        </pc:sldMkLst>
        <pc:spChg chg="mod">
          <ac:chgData name="David Cowell" userId="8c854f7f-d1d6-4058-999d-8d33c997d9fc" providerId="ADAL" clId="{7CC593C6-CEDE-46D1-9CC9-718316629819}" dt="2024-02-05T16:09:56.398" v="1797" actId="948"/>
          <ac:spMkLst>
            <pc:docMk/>
            <pc:sldMk cId="3992972169" sldId="362"/>
            <ac:spMk id="2" creationId="{EEB1DDE2-02F6-12AC-C845-7AE7538ECC46}"/>
          </ac:spMkLst>
        </pc:spChg>
        <pc:spChg chg="mod">
          <ac:chgData name="David Cowell" userId="8c854f7f-d1d6-4058-999d-8d33c997d9fc" providerId="ADAL" clId="{7CC593C6-CEDE-46D1-9CC9-718316629819}" dt="2024-02-05T14:24:25.889" v="517" actId="20577"/>
          <ac:spMkLst>
            <pc:docMk/>
            <pc:sldMk cId="3992972169" sldId="362"/>
            <ac:spMk id="3" creationId="{D5B3AC10-A5CE-D312-C024-E4006ED005DD}"/>
          </ac:spMkLst>
        </pc:spChg>
      </pc:sldChg>
      <pc:sldChg chg="addSp delSp modSp add mod">
        <pc:chgData name="David Cowell" userId="8c854f7f-d1d6-4058-999d-8d33c997d9fc" providerId="ADAL" clId="{7CC593C6-CEDE-46D1-9CC9-718316629819}" dt="2024-02-05T16:10:01.365" v="1798"/>
        <pc:sldMkLst>
          <pc:docMk/>
          <pc:sldMk cId="3751574037" sldId="363"/>
        </pc:sldMkLst>
        <pc:spChg chg="mod">
          <ac:chgData name="David Cowell" userId="8c854f7f-d1d6-4058-999d-8d33c997d9fc" providerId="ADAL" clId="{7CC593C6-CEDE-46D1-9CC9-718316629819}" dt="2024-02-05T16:10:01.365" v="1798"/>
          <ac:spMkLst>
            <pc:docMk/>
            <pc:sldMk cId="3751574037" sldId="363"/>
            <ac:spMk id="2" creationId="{E20F34DB-BD69-4202-085C-50E4B58D597D}"/>
          </ac:spMkLst>
        </pc:spChg>
        <pc:picChg chg="add del">
          <ac:chgData name="David Cowell" userId="8c854f7f-d1d6-4058-999d-8d33c997d9fc" providerId="ADAL" clId="{7CC593C6-CEDE-46D1-9CC9-718316629819}" dt="2024-02-05T14:28:21.099" v="583" actId="21"/>
          <ac:picMkLst>
            <pc:docMk/>
            <pc:sldMk cId="3751574037" sldId="363"/>
            <ac:picMk id="5" creationId="{EE5FDE56-2B2D-CEA0-1449-09F27478E7A6}"/>
          </ac:picMkLst>
        </pc:picChg>
      </pc:sldChg>
      <pc:sldChg chg="addSp delSp modSp new mod">
        <pc:chgData name="David Cowell" userId="8c854f7f-d1d6-4058-999d-8d33c997d9fc" providerId="ADAL" clId="{7CC593C6-CEDE-46D1-9CC9-718316629819}" dt="2024-02-05T14:28:36.037" v="606" actId="20577"/>
        <pc:sldMkLst>
          <pc:docMk/>
          <pc:sldMk cId="1348259960" sldId="364"/>
        </pc:sldMkLst>
        <pc:spChg chg="del">
          <ac:chgData name="David Cowell" userId="8c854f7f-d1d6-4058-999d-8d33c997d9fc" providerId="ADAL" clId="{7CC593C6-CEDE-46D1-9CC9-718316629819}" dt="2024-02-05T14:28:27.149" v="586" actId="478"/>
          <ac:spMkLst>
            <pc:docMk/>
            <pc:sldMk cId="1348259960" sldId="364"/>
            <ac:spMk id="2" creationId="{6AFBF01E-DB2C-46A0-35D0-0CCD15C4A0F9}"/>
          </ac:spMkLst>
        </pc:spChg>
        <pc:spChg chg="mod">
          <ac:chgData name="David Cowell" userId="8c854f7f-d1d6-4058-999d-8d33c997d9fc" providerId="ADAL" clId="{7CC593C6-CEDE-46D1-9CC9-718316629819}" dt="2024-02-05T14:28:36.037" v="606" actId="20577"/>
          <ac:spMkLst>
            <pc:docMk/>
            <pc:sldMk cId="1348259960" sldId="364"/>
            <ac:spMk id="3" creationId="{058EA595-3A09-A569-28B4-A4CF708E973F}"/>
          </ac:spMkLst>
        </pc:spChg>
        <pc:picChg chg="add mod">
          <ac:chgData name="David Cowell" userId="8c854f7f-d1d6-4058-999d-8d33c997d9fc" providerId="ADAL" clId="{7CC593C6-CEDE-46D1-9CC9-718316629819}" dt="2024-02-05T14:28:24.362" v="585"/>
          <ac:picMkLst>
            <pc:docMk/>
            <pc:sldMk cId="1348259960" sldId="364"/>
            <ac:picMk id="5" creationId="{EE5FDE56-2B2D-CEA0-1449-09F27478E7A6}"/>
          </ac:picMkLst>
        </pc:picChg>
      </pc:sldChg>
      <pc:sldChg chg="addSp delSp modSp new mod chgLayout">
        <pc:chgData name="David Cowell" userId="8c854f7f-d1d6-4058-999d-8d33c997d9fc" providerId="ADAL" clId="{7CC593C6-CEDE-46D1-9CC9-718316629819}" dt="2024-02-05T14:36:21.151" v="815" actId="20577"/>
        <pc:sldMkLst>
          <pc:docMk/>
          <pc:sldMk cId="4266022285" sldId="365"/>
        </pc:sldMkLst>
        <pc:spChg chg="del mod ord">
          <ac:chgData name="David Cowell" userId="8c854f7f-d1d6-4058-999d-8d33c997d9fc" providerId="ADAL" clId="{7CC593C6-CEDE-46D1-9CC9-718316629819}" dt="2024-02-05T14:36:14.299" v="802" actId="700"/>
          <ac:spMkLst>
            <pc:docMk/>
            <pc:sldMk cId="4266022285" sldId="365"/>
            <ac:spMk id="2" creationId="{0E8530A4-4AE0-4111-5ED4-023BA9C100E1}"/>
          </ac:spMkLst>
        </pc:spChg>
        <pc:spChg chg="del mod ord">
          <ac:chgData name="David Cowell" userId="8c854f7f-d1d6-4058-999d-8d33c997d9fc" providerId="ADAL" clId="{7CC593C6-CEDE-46D1-9CC9-718316629819}" dt="2024-02-05T14:36:14.299" v="802" actId="700"/>
          <ac:spMkLst>
            <pc:docMk/>
            <pc:sldMk cId="4266022285" sldId="365"/>
            <ac:spMk id="3" creationId="{953D261D-280B-3EB5-FC82-AD00A82D132D}"/>
          </ac:spMkLst>
        </pc:spChg>
        <pc:spChg chg="del mod ord">
          <ac:chgData name="David Cowell" userId="8c854f7f-d1d6-4058-999d-8d33c997d9fc" providerId="ADAL" clId="{7CC593C6-CEDE-46D1-9CC9-718316629819}" dt="2024-02-05T14:36:14.299" v="802" actId="700"/>
          <ac:spMkLst>
            <pc:docMk/>
            <pc:sldMk cId="4266022285" sldId="365"/>
            <ac:spMk id="4" creationId="{F4DBD294-245A-197A-4BF3-B55CF6D3F50D}"/>
          </ac:spMkLst>
        </pc:spChg>
        <pc:spChg chg="add mod ord">
          <ac:chgData name="David Cowell" userId="8c854f7f-d1d6-4058-999d-8d33c997d9fc" providerId="ADAL" clId="{7CC593C6-CEDE-46D1-9CC9-718316629819}" dt="2024-02-05T14:36:21.151" v="815" actId="20577"/>
          <ac:spMkLst>
            <pc:docMk/>
            <pc:sldMk cId="4266022285" sldId="365"/>
            <ac:spMk id="5" creationId="{F46A5BE1-6D15-7EBC-2C64-5D0C4F0A3713}"/>
          </ac:spMkLst>
        </pc:spChg>
        <pc:spChg chg="add mod ord">
          <ac:chgData name="David Cowell" userId="8c854f7f-d1d6-4058-999d-8d33c997d9fc" providerId="ADAL" clId="{7CC593C6-CEDE-46D1-9CC9-718316629819}" dt="2024-02-05T14:36:14.299" v="802" actId="700"/>
          <ac:spMkLst>
            <pc:docMk/>
            <pc:sldMk cId="4266022285" sldId="365"/>
            <ac:spMk id="6" creationId="{3B138B9A-1DC1-C456-78D9-CB3695B47D60}"/>
          </ac:spMkLst>
        </pc:spChg>
        <pc:spChg chg="add mod ord">
          <ac:chgData name="David Cowell" userId="8c854f7f-d1d6-4058-999d-8d33c997d9fc" providerId="ADAL" clId="{7CC593C6-CEDE-46D1-9CC9-718316629819}" dt="2024-02-05T14:36:14.299" v="802" actId="700"/>
          <ac:spMkLst>
            <pc:docMk/>
            <pc:sldMk cId="4266022285" sldId="365"/>
            <ac:spMk id="7" creationId="{C1A57F4F-3BCF-8BE4-403D-905FE35AAC29}"/>
          </ac:spMkLst>
        </pc:spChg>
        <pc:spChg chg="add mod ord">
          <ac:chgData name="David Cowell" userId="8c854f7f-d1d6-4058-999d-8d33c997d9fc" providerId="ADAL" clId="{7CC593C6-CEDE-46D1-9CC9-718316629819}" dt="2024-02-05T14:36:14.299" v="802" actId="700"/>
          <ac:spMkLst>
            <pc:docMk/>
            <pc:sldMk cId="4266022285" sldId="365"/>
            <ac:spMk id="8" creationId="{6F7E0A2C-DA66-20C1-607C-270469E70F3B}"/>
          </ac:spMkLst>
        </pc:spChg>
      </pc:sldChg>
      <pc:sldChg chg="addSp delSp modSp new mod modClrScheme chgLayout">
        <pc:chgData name="David Cowell" userId="8c854f7f-d1d6-4058-999d-8d33c997d9fc" providerId="ADAL" clId="{7CC593C6-CEDE-46D1-9CC9-718316629819}" dt="2024-02-05T14:37:58.769" v="867" actId="12789"/>
        <pc:sldMkLst>
          <pc:docMk/>
          <pc:sldMk cId="1543541102" sldId="366"/>
        </pc:sldMkLst>
        <pc:spChg chg="del">
          <ac:chgData name="David Cowell" userId="8c854f7f-d1d6-4058-999d-8d33c997d9fc" providerId="ADAL" clId="{7CC593C6-CEDE-46D1-9CC9-718316629819}" dt="2024-02-05T14:37:01.745" v="847" actId="700"/>
          <ac:spMkLst>
            <pc:docMk/>
            <pc:sldMk cId="1543541102" sldId="366"/>
            <ac:spMk id="2" creationId="{A74C06FD-0CD3-5274-3C21-A76A5B8D1F4A}"/>
          </ac:spMkLst>
        </pc:spChg>
        <pc:spChg chg="del">
          <ac:chgData name="David Cowell" userId="8c854f7f-d1d6-4058-999d-8d33c997d9fc" providerId="ADAL" clId="{7CC593C6-CEDE-46D1-9CC9-718316629819}" dt="2024-02-05T14:37:01.745" v="847" actId="700"/>
          <ac:spMkLst>
            <pc:docMk/>
            <pc:sldMk cId="1543541102" sldId="366"/>
            <ac:spMk id="3" creationId="{42F3BF17-E910-D284-AA74-004E7204E42F}"/>
          </ac:spMkLst>
        </pc:spChg>
        <pc:picChg chg="add del mod">
          <ac:chgData name="David Cowell" userId="8c854f7f-d1d6-4058-999d-8d33c997d9fc" providerId="ADAL" clId="{7CC593C6-CEDE-46D1-9CC9-718316629819}" dt="2024-02-05T14:37:34.687" v="863" actId="478"/>
          <ac:picMkLst>
            <pc:docMk/>
            <pc:sldMk cId="1543541102" sldId="366"/>
            <ac:picMk id="5" creationId="{55B4F3FF-2A11-8A67-4EA3-EFFDB51EFA3E}"/>
          </ac:picMkLst>
        </pc:picChg>
        <pc:picChg chg="add mod">
          <ac:chgData name="David Cowell" userId="8c854f7f-d1d6-4058-999d-8d33c997d9fc" providerId="ADAL" clId="{7CC593C6-CEDE-46D1-9CC9-718316629819}" dt="2024-02-05T14:37:58.769" v="867" actId="12789"/>
          <ac:picMkLst>
            <pc:docMk/>
            <pc:sldMk cId="1543541102" sldId="366"/>
            <ac:picMk id="7" creationId="{39677727-7142-8DB2-F42A-865973424EC3}"/>
          </ac:picMkLst>
        </pc:picChg>
      </pc:sldChg>
      <pc:sldChg chg="addSp delSp modSp new del mod">
        <pc:chgData name="David Cowell" userId="8c854f7f-d1d6-4058-999d-8d33c997d9fc" providerId="ADAL" clId="{7CC593C6-CEDE-46D1-9CC9-718316629819}" dt="2024-02-05T14:40:58.403" v="1159" actId="47"/>
        <pc:sldMkLst>
          <pc:docMk/>
          <pc:sldMk cId="640908221" sldId="367"/>
        </pc:sldMkLst>
        <pc:picChg chg="add del mod">
          <ac:chgData name="David Cowell" userId="8c854f7f-d1d6-4058-999d-8d33c997d9fc" providerId="ADAL" clId="{7CC593C6-CEDE-46D1-9CC9-718316629819}" dt="2024-02-05T14:39:24.233" v="1014" actId="21"/>
          <ac:picMkLst>
            <pc:docMk/>
            <pc:sldMk cId="640908221" sldId="367"/>
            <ac:picMk id="3" creationId="{F2A66AF7-AF9C-405A-265B-76D14FA362C7}"/>
          </ac:picMkLst>
        </pc:picChg>
      </pc:sldChg>
      <pc:sldChg chg="addSp delSp modSp add mod">
        <pc:chgData name="David Cowell" userId="8c854f7f-d1d6-4058-999d-8d33c997d9fc" providerId="ADAL" clId="{7CC593C6-CEDE-46D1-9CC9-718316629819}" dt="2024-02-05T15:33:49.150" v="1263" actId="478"/>
        <pc:sldMkLst>
          <pc:docMk/>
          <pc:sldMk cId="3292671730" sldId="368"/>
        </pc:sldMkLst>
        <pc:spChg chg="del">
          <ac:chgData name="David Cowell" userId="8c854f7f-d1d6-4058-999d-8d33c997d9fc" providerId="ADAL" clId="{7CC593C6-CEDE-46D1-9CC9-718316629819}" dt="2024-02-05T14:39:20.534" v="1013" actId="478"/>
          <ac:spMkLst>
            <pc:docMk/>
            <pc:sldMk cId="3292671730" sldId="368"/>
            <ac:spMk id="2" creationId="{12243E97-8787-144F-2069-5EEA8698A246}"/>
          </ac:spMkLst>
        </pc:spChg>
        <pc:picChg chg="add del mod">
          <ac:chgData name="David Cowell" userId="8c854f7f-d1d6-4058-999d-8d33c997d9fc" providerId="ADAL" clId="{7CC593C6-CEDE-46D1-9CC9-718316629819}" dt="2024-02-05T15:30:35.638" v="1164" actId="478"/>
          <ac:picMkLst>
            <pc:docMk/>
            <pc:sldMk cId="3292671730" sldId="368"/>
            <ac:picMk id="3" creationId="{F2A66AF7-AF9C-405A-265B-76D14FA362C7}"/>
          </ac:picMkLst>
        </pc:picChg>
        <pc:picChg chg="add del">
          <ac:chgData name="David Cowell" userId="8c854f7f-d1d6-4058-999d-8d33c997d9fc" providerId="ADAL" clId="{7CC593C6-CEDE-46D1-9CC9-718316629819}" dt="2024-02-05T15:31:35.063" v="1166" actId="478"/>
          <ac:picMkLst>
            <pc:docMk/>
            <pc:sldMk cId="3292671730" sldId="368"/>
            <ac:picMk id="5" creationId="{1D05DA59-1E40-649B-A837-AF88375C5033}"/>
          </ac:picMkLst>
        </pc:picChg>
        <pc:picChg chg="add mod">
          <ac:chgData name="David Cowell" userId="8c854f7f-d1d6-4058-999d-8d33c997d9fc" providerId="ADAL" clId="{7CC593C6-CEDE-46D1-9CC9-718316629819}" dt="2024-02-05T15:33:10.902" v="1244" actId="1037"/>
          <ac:picMkLst>
            <pc:docMk/>
            <pc:sldMk cId="3292671730" sldId="368"/>
            <ac:picMk id="8" creationId="{2FF39BC4-102F-A8B9-F1CD-B7BC1FEEE2DB}"/>
          </ac:picMkLst>
        </pc:picChg>
        <pc:picChg chg="add del mod">
          <ac:chgData name="David Cowell" userId="8c854f7f-d1d6-4058-999d-8d33c997d9fc" providerId="ADAL" clId="{7CC593C6-CEDE-46D1-9CC9-718316629819}" dt="2024-02-05T15:33:49.150" v="1263" actId="478"/>
          <ac:picMkLst>
            <pc:docMk/>
            <pc:sldMk cId="3292671730" sldId="368"/>
            <ac:picMk id="10" creationId="{13B8C9A6-6CDA-44D7-E7E1-C7F9B2FD7C8E}"/>
          </ac:picMkLst>
        </pc:picChg>
        <pc:picChg chg="add del mod">
          <ac:chgData name="David Cowell" userId="8c854f7f-d1d6-4058-999d-8d33c997d9fc" providerId="ADAL" clId="{7CC593C6-CEDE-46D1-9CC9-718316629819}" dt="2024-02-05T15:33:48.445" v="1262" actId="478"/>
          <ac:picMkLst>
            <pc:docMk/>
            <pc:sldMk cId="3292671730" sldId="368"/>
            <ac:picMk id="12" creationId="{A61E5BA5-98F5-FCF2-CDD3-02AB1567C12B}"/>
          </ac:picMkLst>
        </pc:picChg>
        <pc:picChg chg="add mod">
          <ac:chgData name="David Cowell" userId="8c854f7f-d1d6-4058-999d-8d33c997d9fc" providerId="ADAL" clId="{7CC593C6-CEDE-46D1-9CC9-718316629819}" dt="2024-02-05T15:33:26.762" v="1256"/>
          <ac:picMkLst>
            <pc:docMk/>
            <pc:sldMk cId="3292671730" sldId="368"/>
            <ac:picMk id="13" creationId="{DE397769-11AE-C737-094F-538D5B473710}"/>
          </ac:picMkLst>
        </pc:picChg>
        <pc:picChg chg="add mod">
          <ac:chgData name="David Cowell" userId="8c854f7f-d1d6-4058-999d-8d33c997d9fc" providerId="ADAL" clId="{7CC593C6-CEDE-46D1-9CC9-718316629819}" dt="2024-02-05T15:33:26.762" v="1256"/>
          <ac:picMkLst>
            <pc:docMk/>
            <pc:sldMk cId="3292671730" sldId="368"/>
            <ac:picMk id="14" creationId="{1CACD030-D45D-2E56-9A3A-334D8A0A84E6}"/>
          </ac:picMkLst>
        </pc:picChg>
        <pc:picChg chg="add mod">
          <ac:chgData name="David Cowell" userId="8c854f7f-d1d6-4058-999d-8d33c997d9fc" providerId="ADAL" clId="{7CC593C6-CEDE-46D1-9CC9-718316629819}" dt="2024-02-05T15:33:26.762" v="1256"/>
          <ac:picMkLst>
            <pc:docMk/>
            <pc:sldMk cId="3292671730" sldId="368"/>
            <ac:picMk id="15" creationId="{0143CD07-AA23-EAB9-6F14-BF18B22FC33C}"/>
          </ac:picMkLst>
        </pc:picChg>
        <pc:picChg chg="mod">
          <ac:chgData name="David Cowell" userId="8c854f7f-d1d6-4058-999d-8d33c997d9fc" providerId="ADAL" clId="{7CC593C6-CEDE-46D1-9CC9-718316629819}" dt="2024-02-05T14:39:09.462" v="928" actId="1038"/>
          <ac:picMkLst>
            <pc:docMk/>
            <pc:sldMk cId="3292671730" sldId="368"/>
            <ac:picMk id="18" creationId="{718ECFCB-D12E-88A1-AD63-D29E5730C30F}"/>
          </ac:picMkLst>
        </pc:picChg>
        <pc:picChg chg="mod">
          <ac:chgData name="David Cowell" userId="8c854f7f-d1d6-4058-999d-8d33c997d9fc" providerId="ADAL" clId="{7CC593C6-CEDE-46D1-9CC9-718316629819}" dt="2024-02-05T15:33:14.390" v="1253" actId="1037"/>
          <ac:picMkLst>
            <pc:docMk/>
            <pc:sldMk cId="3292671730" sldId="368"/>
            <ac:picMk id="20" creationId="{23333D77-0974-D339-7C14-A4EA0837A5BC}"/>
          </ac:picMkLst>
        </pc:picChg>
      </pc:sldChg>
      <pc:sldChg chg="delSp add mod">
        <pc:chgData name="David Cowell" userId="8c854f7f-d1d6-4058-999d-8d33c997d9fc" providerId="ADAL" clId="{7CC593C6-CEDE-46D1-9CC9-718316629819}" dt="2024-02-05T15:33:45.812" v="1261" actId="478"/>
        <pc:sldMkLst>
          <pc:docMk/>
          <pc:sldMk cId="870376154" sldId="369"/>
        </pc:sldMkLst>
        <pc:picChg chg="del">
          <ac:chgData name="David Cowell" userId="8c854f7f-d1d6-4058-999d-8d33c997d9fc" providerId="ADAL" clId="{7CC593C6-CEDE-46D1-9CC9-718316629819}" dt="2024-02-05T15:33:45.812" v="1261" actId="478"/>
          <ac:picMkLst>
            <pc:docMk/>
            <pc:sldMk cId="870376154" sldId="369"/>
            <ac:picMk id="12" creationId="{F6245FD5-2095-5510-A9DD-7AB26072836F}"/>
          </ac:picMkLst>
        </pc:picChg>
      </pc:sldChg>
      <pc:sldChg chg="addSp delSp modSp add del mod">
        <pc:chgData name="David Cowell" userId="8c854f7f-d1d6-4058-999d-8d33c997d9fc" providerId="ADAL" clId="{7CC593C6-CEDE-46D1-9CC9-718316629819}" dt="2024-02-05T15:33:18.009" v="1254" actId="47"/>
        <pc:sldMkLst>
          <pc:docMk/>
          <pc:sldMk cId="1299809822" sldId="369"/>
        </pc:sldMkLst>
        <pc:picChg chg="del">
          <ac:chgData name="David Cowell" userId="8c854f7f-d1d6-4058-999d-8d33c997d9fc" providerId="ADAL" clId="{7CC593C6-CEDE-46D1-9CC9-718316629819}" dt="2024-02-05T14:40:51.838" v="1158" actId="478"/>
          <ac:picMkLst>
            <pc:docMk/>
            <pc:sldMk cId="1299809822" sldId="369"/>
            <ac:picMk id="3" creationId="{01303549-FCBA-01C6-C91C-47FEDA7BE4F3}"/>
          </ac:picMkLst>
        </pc:picChg>
        <pc:picChg chg="add del mod ord">
          <ac:chgData name="David Cowell" userId="8c854f7f-d1d6-4058-999d-8d33c997d9fc" providerId="ADAL" clId="{7CC593C6-CEDE-46D1-9CC9-718316629819}" dt="2024-02-05T15:30:33.376" v="1163" actId="478"/>
          <ac:picMkLst>
            <pc:docMk/>
            <pc:sldMk cId="1299809822" sldId="369"/>
            <ac:picMk id="4" creationId="{E3087ADC-795A-5542-1DC9-A054FF69DFEA}"/>
          </ac:picMkLst>
        </pc:picChg>
      </pc:sldChg>
      <pc:sldChg chg="addSp delSp modSp add del mod">
        <pc:chgData name="David Cowell" userId="8c854f7f-d1d6-4058-999d-8d33c997d9fc" providerId="ADAL" clId="{7CC593C6-CEDE-46D1-9CC9-718316629819}" dt="2024-02-05T14:40:18.365" v="1078" actId="47"/>
        <pc:sldMkLst>
          <pc:docMk/>
          <pc:sldMk cId="2038659704" sldId="369"/>
        </pc:sldMkLst>
        <pc:picChg chg="mod">
          <ac:chgData name="David Cowell" userId="8c854f7f-d1d6-4058-999d-8d33c997d9fc" providerId="ADAL" clId="{7CC593C6-CEDE-46D1-9CC9-718316629819}" dt="2024-02-05T14:40:09.470" v="1076" actId="1037"/>
          <ac:picMkLst>
            <pc:docMk/>
            <pc:sldMk cId="2038659704" sldId="369"/>
            <ac:picMk id="3" creationId="{A6715005-DD28-4085-5545-1073B26AF875}"/>
          </ac:picMkLst>
        </pc:picChg>
        <pc:picChg chg="add del mod">
          <ac:chgData name="David Cowell" userId="8c854f7f-d1d6-4058-999d-8d33c997d9fc" providerId="ADAL" clId="{7CC593C6-CEDE-46D1-9CC9-718316629819}" dt="2024-02-05T14:40:15.293" v="1077" actId="478"/>
          <ac:picMkLst>
            <pc:docMk/>
            <pc:sldMk cId="2038659704" sldId="369"/>
            <ac:picMk id="4" creationId="{75606B1C-8CD3-4782-1658-FCB613D54F62}"/>
          </ac:picMkLst>
        </pc:picChg>
      </pc:sldChg>
      <pc:sldChg chg="delSp add del mod">
        <pc:chgData name="David Cowell" userId="8c854f7f-d1d6-4058-999d-8d33c997d9fc" providerId="ADAL" clId="{7CC593C6-CEDE-46D1-9CC9-718316629819}" dt="2024-02-05T15:33:19.946" v="1255" actId="47"/>
        <pc:sldMkLst>
          <pc:docMk/>
          <pc:sldMk cId="1460340367" sldId="370"/>
        </pc:sldMkLst>
        <pc:picChg chg="del">
          <ac:chgData name="David Cowell" userId="8c854f7f-d1d6-4058-999d-8d33c997d9fc" providerId="ADAL" clId="{7CC593C6-CEDE-46D1-9CC9-718316629819}" dt="2024-02-05T15:30:28.623" v="1162" actId="478"/>
          <ac:picMkLst>
            <pc:docMk/>
            <pc:sldMk cId="1460340367" sldId="370"/>
            <ac:picMk id="4" creationId="{E13CF245-303D-7751-A914-96B7D32AB6EA}"/>
          </ac:picMkLst>
        </pc:picChg>
      </pc:sldChg>
      <pc:sldChg chg="addSp delSp add mod">
        <pc:chgData name="David Cowell" userId="8c854f7f-d1d6-4058-999d-8d33c997d9fc" providerId="ADAL" clId="{7CC593C6-CEDE-46D1-9CC9-718316629819}" dt="2024-02-05T15:33:43.381" v="1260" actId="478"/>
        <pc:sldMkLst>
          <pc:docMk/>
          <pc:sldMk cId="3066096298" sldId="370"/>
        </pc:sldMkLst>
        <pc:picChg chg="add del">
          <ac:chgData name="David Cowell" userId="8c854f7f-d1d6-4058-999d-8d33c997d9fc" providerId="ADAL" clId="{7CC593C6-CEDE-46D1-9CC9-718316629819}" dt="2024-02-05T15:33:43.381" v="1260" actId="478"/>
          <ac:picMkLst>
            <pc:docMk/>
            <pc:sldMk cId="3066096298" sldId="370"/>
            <ac:picMk id="10" creationId="{450E5217-C250-EA00-75ED-F1F76CF1517C}"/>
          </ac:picMkLst>
        </pc:picChg>
      </pc:sldChg>
      <pc:sldChg chg="addSp delSp modSp new mod ord modClrScheme chgLayout">
        <pc:chgData name="David Cowell" userId="8c854f7f-d1d6-4058-999d-8d33c997d9fc" providerId="ADAL" clId="{7CC593C6-CEDE-46D1-9CC9-718316629819}" dt="2024-02-05T15:45:27.401" v="1737"/>
        <pc:sldMkLst>
          <pc:docMk/>
          <pc:sldMk cId="1622350862" sldId="371"/>
        </pc:sldMkLst>
        <pc:spChg chg="del">
          <ac:chgData name="David Cowell" userId="8c854f7f-d1d6-4058-999d-8d33c997d9fc" providerId="ADAL" clId="{7CC593C6-CEDE-46D1-9CC9-718316629819}" dt="2024-02-05T15:35:03.526" v="1286" actId="22"/>
          <ac:spMkLst>
            <pc:docMk/>
            <pc:sldMk cId="1622350862" sldId="371"/>
            <ac:spMk id="2" creationId="{4A63291D-F245-821E-BEB4-1D03BC04321B}"/>
          </ac:spMkLst>
        </pc:spChg>
        <pc:spChg chg="del">
          <ac:chgData name="David Cowell" userId="8c854f7f-d1d6-4058-999d-8d33c997d9fc" providerId="ADAL" clId="{7CC593C6-CEDE-46D1-9CC9-718316629819}" dt="2024-02-05T15:40:48.252" v="1355" actId="22"/>
          <ac:spMkLst>
            <pc:docMk/>
            <pc:sldMk cId="1622350862" sldId="371"/>
            <ac:spMk id="3" creationId="{A0727CDF-0609-C0EB-EA71-CC513D14A98A}"/>
          </ac:spMkLst>
        </pc:spChg>
        <pc:spChg chg="mod ord">
          <ac:chgData name="David Cowell" userId="8c854f7f-d1d6-4058-999d-8d33c997d9fc" providerId="ADAL" clId="{7CC593C6-CEDE-46D1-9CC9-718316629819}" dt="2024-02-05T15:45:22.199" v="1735" actId="20577"/>
          <ac:spMkLst>
            <pc:docMk/>
            <pc:sldMk cId="1622350862" sldId="371"/>
            <ac:spMk id="4" creationId="{B97E4064-8C4B-C6E2-7741-DF5F98DF64EC}"/>
          </ac:spMkLst>
        </pc:spChg>
        <pc:spChg chg="add del mod">
          <ac:chgData name="David Cowell" userId="8c854f7f-d1d6-4058-999d-8d33c997d9fc" providerId="ADAL" clId="{7CC593C6-CEDE-46D1-9CC9-718316629819}" dt="2024-02-05T15:42:30.473" v="1406"/>
          <ac:spMkLst>
            <pc:docMk/>
            <pc:sldMk cId="1622350862" sldId="371"/>
            <ac:spMk id="12" creationId="{ED692501-FB5A-A17F-CDFF-E4F23096D4A6}"/>
          </ac:spMkLst>
        </pc:spChg>
        <pc:spChg chg="add del mod ord">
          <ac:chgData name="David Cowell" userId="8c854f7f-d1d6-4058-999d-8d33c997d9fc" providerId="ADAL" clId="{7CC593C6-CEDE-46D1-9CC9-718316629819}" dt="2024-02-05T15:42:43.456" v="1409"/>
          <ac:spMkLst>
            <pc:docMk/>
            <pc:sldMk cId="1622350862" sldId="371"/>
            <ac:spMk id="14" creationId="{D3BE1584-B44D-8740-880D-A85B715630EF}"/>
          </ac:spMkLst>
        </pc:spChg>
        <pc:spChg chg="add del mod">
          <ac:chgData name="David Cowell" userId="8c854f7f-d1d6-4058-999d-8d33c997d9fc" providerId="ADAL" clId="{7CC593C6-CEDE-46D1-9CC9-718316629819}" dt="2024-02-05T15:42:59.336" v="1410" actId="6264"/>
          <ac:spMkLst>
            <pc:docMk/>
            <pc:sldMk cId="1622350862" sldId="371"/>
            <ac:spMk id="17" creationId="{750D8F09-DE51-D578-09FE-5FB8BEB8D6AB}"/>
          </ac:spMkLst>
        </pc:spChg>
        <pc:spChg chg="add del mod">
          <ac:chgData name="David Cowell" userId="8c854f7f-d1d6-4058-999d-8d33c997d9fc" providerId="ADAL" clId="{7CC593C6-CEDE-46D1-9CC9-718316629819}" dt="2024-02-05T15:42:59.336" v="1410" actId="6264"/>
          <ac:spMkLst>
            <pc:docMk/>
            <pc:sldMk cId="1622350862" sldId="371"/>
            <ac:spMk id="18" creationId="{4C70A93E-9938-A996-182C-DCA62198967D}"/>
          </ac:spMkLst>
        </pc:spChg>
        <pc:spChg chg="add del mod">
          <ac:chgData name="David Cowell" userId="8c854f7f-d1d6-4058-999d-8d33c997d9fc" providerId="ADAL" clId="{7CC593C6-CEDE-46D1-9CC9-718316629819}" dt="2024-02-05T15:42:59.336" v="1410" actId="6264"/>
          <ac:spMkLst>
            <pc:docMk/>
            <pc:sldMk cId="1622350862" sldId="371"/>
            <ac:spMk id="19" creationId="{CCFF7458-5F8A-9A4F-9BCF-F3C61975EC97}"/>
          </ac:spMkLst>
        </pc:spChg>
        <pc:spChg chg="add mod ord">
          <ac:chgData name="David Cowell" userId="8c854f7f-d1d6-4058-999d-8d33c997d9fc" providerId="ADAL" clId="{7CC593C6-CEDE-46D1-9CC9-718316629819}" dt="2024-02-05T15:45:16.031" v="1723" actId="1036"/>
          <ac:spMkLst>
            <pc:docMk/>
            <pc:sldMk cId="1622350862" sldId="371"/>
            <ac:spMk id="20" creationId="{8FE18712-B24B-E641-AC92-D89EB1C0534D}"/>
          </ac:spMkLst>
        </pc:spChg>
        <pc:spChg chg="add mod ord">
          <ac:chgData name="David Cowell" userId="8c854f7f-d1d6-4058-999d-8d33c997d9fc" providerId="ADAL" clId="{7CC593C6-CEDE-46D1-9CC9-718316629819}" dt="2024-02-05T15:45:16.031" v="1723" actId="1036"/>
          <ac:spMkLst>
            <pc:docMk/>
            <pc:sldMk cId="1622350862" sldId="371"/>
            <ac:spMk id="21" creationId="{31FBB297-932C-FBA2-E186-31AB63AEF50A}"/>
          </ac:spMkLst>
        </pc:spChg>
        <pc:picChg chg="add del mod ord">
          <ac:chgData name="David Cowell" userId="8c854f7f-d1d6-4058-999d-8d33c997d9fc" providerId="ADAL" clId="{7CC593C6-CEDE-46D1-9CC9-718316629819}" dt="2024-02-05T15:42:01.886" v="1394" actId="21"/>
          <ac:picMkLst>
            <pc:docMk/>
            <pc:sldMk cId="1622350862" sldId="371"/>
            <ac:picMk id="6" creationId="{31845943-0241-B312-02E5-C4A666C805D4}"/>
          </ac:picMkLst>
        </pc:picChg>
        <pc:picChg chg="add del mod ord">
          <ac:chgData name="David Cowell" userId="8c854f7f-d1d6-4058-999d-8d33c997d9fc" providerId="ADAL" clId="{7CC593C6-CEDE-46D1-9CC9-718316629819}" dt="2024-02-05T15:42:29.041" v="1405" actId="21"/>
          <ac:picMkLst>
            <pc:docMk/>
            <pc:sldMk cId="1622350862" sldId="371"/>
            <ac:picMk id="8" creationId="{BE1976DF-C7B8-22B0-C8AC-BDFE8CDA79C7}"/>
          </ac:picMkLst>
        </pc:picChg>
        <pc:picChg chg="add del mod">
          <ac:chgData name="David Cowell" userId="8c854f7f-d1d6-4058-999d-8d33c997d9fc" providerId="ADAL" clId="{7CC593C6-CEDE-46D1-9CC9-718316629819}" dt="2024-02-05T15:42:40.775" v="1408" actId="21"/>
          <ac:picMkLst>
            <pc:docMk/>
            <pc:sldMk cId="1622350862" sldId="371"/>
            <ac:picMk id="10" creationId="{28BAE3D8-DEB5-64E7-3677-0810CB9ACE4C}"/>
          </ac:picMkLst>
        </pc:picChg>
        <pc:picChg chg="add mod ord">
          <ac:chgData name="David Cowell" userId="8c854f7f-d1d6-4058-999d-8d33c997d9fc" providerId="ADAL" clId="{7CC593C6-CEDE-46D1-9CC9-718316629819}" dt="2024-02-05T15:43:02.504" v="1411" actId="700"/>
          <ac:picMkLst>
            <pc:docMk/>
            <pc:sldMk cId="1622350862" sldId="371"/>
            <ac:picMk id="15" creationId="{BE1976DF-C7B8-22B0-C8AC-BDFE8CDA79C7}"/>
          </ac:picMkLst>
        </pc:picChg>
        <pc:picChg chg="add mod ord">
          <ac:chgData name="David Cowell" userId="8c854f7f-d1d6-4058-999d-8d33c997d9fc" providerId="ADAL" clId="{7CC593C6-CEDE-46D1-9CC9-718316629819}" dt="2024-02-05T15:43:02.504" v="1411" actId="700"/>
          <ac:picMkLst>
            <pc:docMk/>
            <pc:sldMk cId="1622350862" sldId="371"/>
            <ac:picMk id="16" creationId="{28BAE3D8-DEB5-64E7-3677-0810CB9ACE4C}"/>
          </ac:picMkLst>
        </pc:picChg>
      </pc:sldChg>
      <pc:sldChg chg="addSp modSp add mod">
        <pc:chgData name="David Cowell" userId="8c854f7f-d1d6-4058-999d-8d33c997d9fc" providerId="ADAL" clId="{7CC593C6-CEDE-46D1-9CC9-718316629819}" dt="2024-02-05T15:39:48.009" v="1354" actId="12788"/>
        <pc:sldMkLst>
          <pc:docMk/>
          <pc:sldMk cId="2900829184" sldId="372"/>
        </pc:sldMkLst>
        <pc:picChg chg="add mod modCrop">
          <ac:chgData name="David Cowell" userId="8c854f7f-d1d6-4058-999d-8d33c997d9fc" providerId="ADAL" clId="{7CC593C6-CEDE-46D1-9CC9-718316629819}" dt="2024-02-05T15:39:48.009" v="1354" actId="12788"/>
          <ac:picMkLst>
            <pc:docMk/>
            <pc:sldMk cId="2900829184" sldId="372"/>
            <ac:picMk id="3" creationId="{37798EAC-2919-642E-4932-C30F155BCFD3}"/>
          </ac:picMkLst>
        </pc:picChg>
        <pc:picChg chg="add mod ord">
          <ac:chgData name="David Cowell" userId="8c854f7f-d1d6-4058-999d-8d33c997d9fc" providerId="ADAL" clId="{7CC593C6-CEDE-46D1-9CC9-718316629819}" dt="2024-02-05T15:39:43.075" v="1353" actId="12788"/>
          <ac:picMkLst>
            <pc:docMk/>
            <pc:sldMk cId="2900829184" sldId="372"/>
            <ac:picMk id="4" creationId="{842C4922-7542-26C4-EA3D-C3CB7BE4BE58}"/>
          </ac:picMkLst>
        </pc:picChg>
        <pc:picChg chg="mod modCrop">
          <ac:chgData name="David Cowell" userId="8c854f7f-d1d6-4058-999d-8d33c997d9fc" providerId="ADAL" clId="{7CC593C6-CEDE-46D1-9CC9-718316629819}" dt="2024-02-05T15:39:48.009" v="1354" actId="12788"/>
          <ac:picMkLst>
            <pc:docMk/>
            <pc:sldMk cId="2900829184" sldId="372"/>
            <ac:picMk id="7" creationId="{CD7FE261-6A20-FEFE-1071-83A35C5A89C8}"/>
          </ac:picMkLst>
        </pc:picChg>
      </pc:sldChg>
      <pc:sldChg chg="addSp delSp modSp new mod modClrScheme chgLayout">
        <pc:chgData name="David Cowell" userId="8c854f7f-d1d6-4058-999d-8d33c997d9fc" providerId="ADAL" clId="{7CC593C6-CEDE-46D1-9CC9-718316629819}" dt="2024-02-05T15:42:21.778" v="1404"/>
        <pc:sldMkLst>
          <pc:docMk/>
          <pc:sldMk cId="825032971" sldId="373"/>
        </pc:sldMkLst>
        <pc:spChg chg="del">
          <ac:chgData name="David Cowell" userId="8c854f7f-d1d6-4058-999d-8d33c997d9fc" providerId="ADAL" clId="{7CC593C6-CEDE-46D1-9CC9-718316629819}" dt="2024-02-05T15:42:19.739" v="1403" actId="700"/>
          <ac:spMkLst>
            <pc:docMk/>
            <pc:sldMk cId="825032971" sldId="373"/>
            <ac:spMk id="2" creationId="{1AAD60A8-8B6A-3580-6DF4-3718FA022167}"/>
          </ac:spMkLst>
        </pc:spChg>
        <pc:spChg chg="del mod ord">
          <ac:chgData name="David Cowell" userId="8c854f7f-d1d6-4058-999d-8d33c997d9fc" providerId="ADAL" clId="{7CC593C6-CEDE-46D1-9CC9-718316629819}" dt="2024-02-05T15:42:19.739" v="1403" actId="700"/>
          <ac:spMkLst>
            <pc:docMk/>
            <pc:sldMk cId="825032971" sldId="373"/>
            <ac:spMk id="3" creationId="{3B57021E-93DC-CD91-7BE0-11E59C32AFE6}"/>
          </ac:spMkLst>
        </pc:spChg>
        <pc:spChg chg="mod ord">
          <ac:chgData name="David Cowell" userId="8c854f7f-d1d6-4058-999d-8d33c997d9fc" providerId="ADAL" clId="{7CC593C6-CEDE-46D1-9CC9-718316629819}" dt="2024-02-05T15:42:19.739" v="1403" actId="700"/>
          <ac:spMkLst>
            <pc:docMk/>
            <pc:sldMk cId="825032971" sldId="373"/>
            <ac:spMk id="4" creationId="{DAC7E691-CDA2-2017-4134-0B00BE3537EE}"/>
          </ac:spMkLst>
        </pc:spChg>
        <pc:spChg chg="add del mod ord">
          <ac:chgData name="David Cowell" userId="8c854f7f-d1d6-4058-999d-8d33c997d9fc" providerId="ADAL" clId="{7CC593C6-CEDE-46D1-9CC9-718316629819}" dt="2024-02-05T15:42:21.778" v="1404"/>
          <ac:spMkLst>
            <pc:docMk/>
            <pc:sldMk cId="825032971" sldId="373"/>
            <ac:spMk id="5" creationId="{E6B978C3-7EF5-9EE1-A15B-FB159510671A}"/>
          </ac:spMkLst>
        </pc:spChg>
        <pc:picChg chg="add mod">
          <ac:chgData name="David Cowell" userId="8c854f7f-d1d6-4058-999d-8d33c997d9fc" providerId="ADAL" clId="{7CC593C6-CEDE-46D1-9CC9-718316629819}" dt="2024-02-05T15:42:21.778" v="1404"/>
          <ac:picMkLst>
            <pc:docMk/>
            <pc:sldMk cId="825032971" sldId="373"/>
            <ac:picMk id="6" creationId="{31845943-0241-B312-02E5-C4A666C805D4}"/>
          </ac:picMkLst>
        </pc:picChg>
      </pc:sldChg>
      <pc:sldChg chg="add del">
        <pc:chgData name="David Cowell" userId="8c854f7f-d1d6-4058-999d-8d33c997d9fc" providerId="ADAL" clId="{7CC593C6-CEDE-46D1-9CC9-718316629819}" dt="2024-02-05T15:35:31.972" v="1289"/>
        <pc:sldMkLst>
          <pc:docMk/>
          <pc:sldMk cId="3072191450" sldId="373"/>
        </pc:sldMkLst>
      </pc:sldChg>
      <pc:sldChg chg="addSp delSp modSp new mod modClrScheme chgLayout">
        <pc:chgData name="David Cowell" userId="8c854f7f-d1d6-4058-999d-8d33c997d9fc" providerId="ADAL" clId="{7CC593C6-CEDE-46D1-9CC9-718316629819}" dt="2024-02-05T16:27:28.211" v="1932" actId="20577"/>
        <pc:sldMkLst>
          <pc:docMk/>
          <pc:sldMk cId="2220331004" sldId="374"/>
        </pc:sldMkLst>
        <pc:spChg chg="del">
          <ac:chgData name="David Cowell" userId="8c854f7f-d1d6-4058-999d-8d33c997d9fc" providerId="ADAL" clId="{7CC593C6-CEDE-46D1-9CC9-718316629819}" dt="2024-02-05T16:24:53.528" v="1802" actId="700"/>
          <ac:spMkLst>
            <pc:docMk/>
            <pc:sldMk cId="2220331004" sldId="374"/>
            <ac:spMk id="2" creationId="{2E43C958-DE95-9C87-7A59-271C45714D1D}"/>
          </ac:spMkLst>
        </pc:spChg>
        <pc:spChg chg="del mod ord">
          <ac:chgData name="David Cowell" userId="8c854f7f-d1d6-4058-999d-8d33c997d9fc" providerId="ADAL" clId="{7CC593C6-CEDE-46D1-9CC9-718316629819}" dt="2024-02-05T16:24:53.528" v="1802" actId="700"/>
          <ac:spMkLst>
            <pc:docMk/>
            <pc:sldMk cId="2220331004" sldId="374"/>
            <ac:spMk id="3" creationId="{BB30FD4B-D97D-6597-3E95-F32FF84457F3}"/>
          </ac:spMkLst>
        </pc:spChg>
        <pc:spChg chg="del mod ord">
          <ac:chgData name="David Cowell" userId="8c854f7f-d1d6-4058-999d-8d33c997d9fc" providerId="ADAL" clId="{7CC593C6-CEDE-46D1-9CC9-718316629819}" dt="2024-02-05T16:24:53.528" v="1802" actId="700"/>
          <ac:spMkLst>
            <pc:docMk/>
            <pc:sldMk cId="2220331004" sldId="374"/>
            <ac:spMk id="4" creationId="{146664F8-1DD4-90C3-BEA4-21D38462DE69}"/>
          </ac:spMkLst>
        </pc:spChg>
        <pc:spChg chg="add mod ord">
          <ac:chgData name="David Cowell" userId="8c854f7f-d1d6-4058-999d-8d33c997d9fc" providerId="ADAL" clId="{7CC593C6-CEDE-46D1-9CC9-718316629819}" dt="2024-02-05T16:27:28.211" v="1932" actId="20577"/>
          <ac:spMkLst>
            <pc:docMk/>
            <pc:sldMk cId="2220331004" sldId="374"/>
            <ac:spMk id="5" creationId="{7EFE13A5-1DBD-DBF5-40D9-7FC8C9E5FF34}"/>
          </ac:spMkLst>
        </pc:spChg>
        <pc:spChg chg="add del mod ord">
          <ac:chgData name="David Cowell" userId="8c854f7f-d1d6-4058-999d-8d33c997d9fc" providerId="ADAL" clId="{7CC593C6-CEDE-46D1-9CC9-718316629819}" dt="2024-02-05T16:24:56.739" v="1803" actId="22"/>
          <ac:spMkLst>
            <pc:docMk/>
            <pc:sldMk cId="2220331004" sldId="374"/>
            <ac:spMk id="6" creationId="{D82E019B-6680-1740-9487-05D1E1E62203}"/>
          </ac:spMkLst>
        </pc:spChg>
        <pc:picChg chg="add mod ord">
          <ac:chgData name="David Cowell" userId="8c854f7f-d1d6-4058-999d-8d33c997d9fc" providerId="ADAL" clId="{7CC593C6-CEDE-46D1-9CC9-718316629819}" dt="2024-02-05T16:27:08.426" v="1907" actId="1076"/>
          <ac:picMkLst>
            <pc:docMk/>
            <pc:sldMk cId="2220331004" sldId="374"/>
            <ac:picMk id="8" creationId="{03635EB6-F90A-3087-3621-F1BB67F41788}"/>
          </ac:picMkLst>
        </pc:picChg>
        <pc:picChg chg="add mod ord modCrop">
          <ac:chgData name="David Cowell" userId="8c854f7f-d1d6-4058-999d-8d33c997d9fc" providerId="ADAL" clId="{7CC593C6-CEDE-46D1-9CC9-718316629819}" dt="2024-02-05T16:27:03.922" v="1905" actId="1076"/>
          <ac:picMkLst>
            <pc:docMk/>
            <pc:sldMk cId="2220331004" sldId="374"/>
            <ac:picMk id="10" creationId="{42D77732-FCA9-0B06-8BA7-A298D4A568F3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0"/>
              </a:spcBef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3517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3517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0"/>
              </a:spcBef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3517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defRPr sz="1200" smtClean="0"/>
            </a:lvl1pPr>
          </a:lstStyle>
          <a:p>
            <a:pPr>
              <a:defRPr/>
            </a:pPr>
            <a:fld id="{50496D1B-06CB-4EDB-B2B3-C7717F9B9D79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05464531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0"/>
              </a:spcBef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3721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1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722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13722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0"/>
              </a:spcBef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3722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defRPr sz="1200" smtClean="0"/>
            </a:lvl1pPr>
          </a:lstStyle>
          <a:p>
            <a:pPr>
              <a:defRPr/>
            </a:pPr>
            <a:fld id="{CE9ECBA5-E1CF-447D-A4E5-13ED89ABECBD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54173546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18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377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566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754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5943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E9ECBA5-E1CF-447D-A4E5-13ED89ABECBD}" type="slidenum">
              <a:rPr lang="en-GB" altLang="en-US" smtClean="0"/>
              <a:pPr>
                <a:defRPr/>
              </a:pPr>
              <a:t>1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12256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E9ECBA5-E1CF-447D-A4E5-13ED89ABECBD}" type="slidenum">
              <a:rPr lang="en-GB" altLang="en-US" smtClean="0"/>
              <a:pPr>
                <a:defRPr/>
              </a:pPr>
              <a:t>11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1460533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E9ECBA5-E1CF-447D-A4E5-13ED89ABECBD}" type="slidenum">
              <a:rPr lang="en-GB" altLang="en-US" smtClean="0"/>
              <a:pPr>
                <a:defRPr/>
              </a:pPr>
              <a:t>23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42607801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SzPct val="45000"/>
              <a:buFont typeface="Wingdings" panose="05000000000000000000" pitchFamily="2" charset="2"/>
              <a:buNone/>
            </a:pPr>
            <a:fld id="{5E521A6D-AE85-443A-B304-6DE9B32CF09B}" type="slidenum">
              <a:rPr lang="en-GB" altLang="en-US" sz="1300" smtClean="0"/>
              <a:pPr>
                <a:spcBef>
                  <a:spcPct val="0"/>
                </a:spcBef>
                <a:buSzPct val="45000"/>
                <a:buFont typeface="Wingdings" panose="05000000000000000000" pitchFamily="2" charset="2"/>
                <a:buNone/>
              </a:pPr>
              <a:t>26</a:t>
            </a:fld>
            <a:endParaRPr lang="en-GB" altLang="en-US" sz="1300"/>
          </a:p>
        </p:txBody>
      </p:sp>
      <p:sp>
        <p:nvSpPr>
          <p:cNvPr id="27651" name="Text Box 1"/>
          <p:cNvSpPr txBox="1">
            <a:spLocks noChangeArrowheads="1"/>
          </p:cNvSpPr>
          <p:nvPr/>
        </p:nvSpPr>
        <p:spPr bwMode="auto">
          <a:xfrm>
            <a:off x="990600" y="768350"/>
            <a:ext cx="5118100" cy="3838575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lnSpc>
                <a:spcPct val="71000"/>
              </a:lnSpc>
              <a:spcBef>
                <a:spcPct val="0"/>
              </a:spcBef>
              <a:buClr>
                <a:srgbClr val="000005"/>
              </a:buClr>
              <a:buFont typeface="Arial" panose="020B0604020202020204" pitchFamily="34" charset="0"/>
              <a:buNone/>
            </a:pPr>
            <a:endParaRPr lang="en-US" altLang="en-US" sz="180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27652" name="Rectangle 2"/>
          <p:cNvSpPr>
            <a:spLocks noGrp="1" noChangeArrowheads="1"/>
          </p:cNvSpPr>
          <p:nvPr>
            <p:ph type="body"/>
          </p:nvPr>
        </p:nvSpPr>
        <p:spPr>
          <a:xfrm>
            <a:off x="709613" y="4860925"/>
            <a:ext cx="5673725" cy="46005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87781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 userDrawn="1"/>
        </p:nvSpPr>
        <p:spPr bwMode="ltGray">
          <a:xfrm>
            <a:off x="121946" y="91459"/>
            <a:ext cx="14389683" cy="8048273"/>
          </a:xfrm>
          <a:prstGeom prst="rect">
            <a:avLst/>
          </a:prstGeom>
          <a:solidFill>
            <a:srgbClr val="005F9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 anchor="ctr"/>
          <a:lstStyle>
            <a:lvl1pPr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</a:pPr>
            <a:endParaRPr lang="en-US" altLang="en-US" sz="2400">
              <a:solidFill>
                <a:srgbClr val="8D010F"/>
              </a:solidFill>
              <a:latin typeface="Times" panose="02020603050405020304" pitchFamily="18" charset="0"/>
            </a:endParaRPr>
          </a:p>
        </p:txBody>
      </p:sp>
      <p:sp>
        <p:nvSpPr>
          <p:cNvPr id="5" name="Line 9"/>
          <p:cNvSpPr>
            <a:spLocks noChangeShapeType="1"/>
          </p:cNvSpPr>
          <p:nvPr/>
        </p:nvSpPr>
        <p:spPr bwMode="white">
          <a:xfrm>
            <a:off x="322015" y="1610037"/>
            <a:ext cx="1394572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1438" tIns="45719" rIns="91438" bIns="45719" anchor="ctr"/>
          <a:lstStyle/>
          <a:p>
            <a:endParaRPr lang="en-GB" sz="2000"/>
          </a:p>
        </p:txBody>
      </p:sp>
      <p:sp>
        <p:nvSpPr>
          <p:cNvPr id="6" name="Text Box 10"/>
          <p:cNvSpPr txBox="1">
            <a:spLocks noChangeArrowheads="1"/>
          </p:cNvSpPr>
          <p:nvPr/>
        </p:nvSpPr>
        <p:spPr bwMode="ltGray">
          <a:xfrm>
            <a:off x="569719" y="504926"/>
            <a:ext cx="7804573" cy="885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35999" anchor="b"/>
          <a:lstStyle>
            <a:lvl1pPr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GB" altLang="en-US" sz="2000">
                <a:solidFill>
                  <a:schemeClr val="bg1"/>
                </a:solidFill>
              </a:rPr>
              <a:t>School of Electronic and Electrical Engineering</a:t>
            </a:r>
          </a:p>
          <a:p>
            <a:pPr>
              <a:spcBef>
                <a:spcPct val="0"/>
              </a:spcBef>
            </a:pPr>
            <a:r>
              <a:rPr lang="en-GB" altLang="en-US" sz="1500">
                <a:solidFill>
                  <a:schemeClr val="bg1"/>
                </a:solidFill>
              </a:rPr>
              <a:t>FACULTY OF ENGINEERING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558286" y="1808571"/>
            <a:ext cx="11684918" cy="506823"/>
          </a:xfrm>
        </p:spPr>
        <p:txBody>
          <a:bodyPr anchor="ctr" anchorCtr="0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Tx/>
              <a:buNone/>
              <a:tabLst/>
              <a:defRPr sz="2400">
                <a:solidFill>
                  <a:schemeClr val="bg1"/>
                </a:solidFill>
              </a:defRPr>
            </a:lvl1pPr>
            <a:lvl2pPr marL="1588" indent="0">
              <a:buNone/>
              <a:defRPr/>
            </a:lvl2pPr>
            <a:lvl3pPr marL="273044" indent="0">
              <a:buNone/>
              <a:defRPr/>
            </a:lvl3pPr>
            <a:lvl5pPr marL="811193" indent="0">
              <a:buNone/>
              <a:defRPr/>
            </a:lvl5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Tx/>
              <a:buNone/>
              <a:tabLst/>
              <a:defRPr/>
            </a:pPr>
            <a:r>
              <a:rPr lang="en-GB" altLang="en-US" sz="2800" kern="0"/>
              <a:t>ELEC5566M: FPGA Design for System-on-Chip (SoC)</a:t>
            </a:r>
            <a:endParaRPr lang="en-US" altLang="en-US" kern="0"/>
          </a:p>
        </p:txBody>
      </p:sp>
      <p:pic>
        <p:nvPicPr>
          <p:cNvPr id="19" name="Picture 11" descr="LeedsUniWhite"/>
          <p:cNvPicPr>
            <a:picLocks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3809" y="532975"/>
            <a:ext cx="3638088" cy="777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2" name="Rectangle 4"/>
          <p:cNvSpPr>
            <a:spLocks noGrp="1" noChangeArrowheads="1"/>
          </p:cNvSpPr>
          <p:nvPr>
            <p:ph type="subTitle" idx="1"/>
          </p:nvPr>
        </p:nvSpPr>
        <p:spPr bwMode="ltGray">
          <a:xfrm>
            <a:off x="559240" y="4211669"/>
            <a:ext cx="9061971" cy="3653779"/>
          </a:xfrm>
        </p:spPr>
        <p:txBody>
          <a:bodyPr/>
          <a:lstStyle>
            <a:lvl1pPr marL="0" indent="0">
              <a:buNone/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301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558287" y="2467024"/>
            <a:ext cx="12438539" cy="830997"/>
          </a:xfrm>
        </p:spPr>
        <p:txBody>
          <a:bodyPr anchor="ctr" anchorCtr="0">
            <a:spAutoFit/>
          </a:bodyPr>
          <a:lstStyle>
            <a:lvl1pPr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5" hasCustomPrompt="1"/>
          </p:nvPr>
        </p:nvSpPr>
        <p:spPr>
          <a:xfrm>
            <a:off x="10101462" y="4211669"/>
            <a:ext cx="4057696" cy="3654395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marL="342891" indent="-342891" algn="r">
              <a:buNone/>
              <a:defRPr lang="en-GB" kern="0" dirty="0">
                <a:solidFill>
                  <a:schemeClr val="bg1"/>
                </a:solidFill>
              </a:defRPr>
            </a:lvl1pPr>
          </a:lstStyle>
          <a:p>
            <a:pPr marL="0" lvl="0" indent="0" algn="r"/>
            <a:r>
              <a:rPr lang="en-GB"/>
              <a:t>Prof Steven Freear</a:t>
            </a:r>
          </a:p>
          <a:p>
            <a:pPr marL="0" lvl="0" indent="0" algn="r"/>
            <a:r>
              <a:rPr lang="en-GB" sz="1800"/>
              <a:t>s.freear@leeds.ac.uk</a:t>
            </a:r>
            <a:endParaRPr lang="en-GB"/>
          </a:p>
          <a:p>
            <a:pPr marL="0" lvl="0" indent="0" algn="r"/>
            <a:r>
              <a:rPr lang="en-GB"/>
              <a:t>Dr David Cowell</a:t>
            </a:r>
          </a:p>
          <a:p>
            <a:pPr marL="0" lvl="0" indent="0" algn="r"/>
            <a:r>
              <a:rPr lang="en-GB" sz="1800"/>
              <a:t>d.m.j.cowell@leeds.ac.uk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12789792" y="1807394"/>
            <a:ext cx="1369367" cy="508000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marL="0" indent="0">
              <a:buNone/>
              <a:defRPr lang="en-US" sz="28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 lang="en-US" kern="1200" dirty="0" smtClean="0">
                <a:latin typeface="Arial" panose="020B0604020202020204" pitchFamily="34" charset="0"/>
                <a:ea typeface="+mn-ea"/>
                <a:cs typeface="+mn-cs"/>
              </a:defRPr>
            </a:lvl2pPr>
            <a:lvl3pPr>
              <a:defRPr lang="en-US" kern="1200" dirty="0" smtClean="0">
                <a:latin typeface="Arial" panose="020B0604020202020204" pitchFamily="34" charset="0"/>
                <a:ea typeface="+mn-ea"/>
                <a:cs typeface="+mn-cs"/>
              </a:defRPr>
            </a:lvl3pPr>
            <a:lvl4pPr>
              <a:defRPr lang="en-US" kern="1200" dirty="0" smtClean="0">
                <a:latin typeface="Arial" panose="020B0604020202020204" pitchFamily="34" charset="0"/>
                <a:ea typeface="+mn-ea"/>
                <a:cs typeface="+mn-cs"/>
              </a:defRPr>
            </a:lvl4pPr>
            <a:lvl5pPr>
              <a:defRPr lang="en-GB" kern="1200" dirty="0">
                <a:latin typeface="Arial" panose="020B0604020202020204" pitchFamily="34" charset="0"/>
                <a:ea typeface="+mn-ea"/>
                <a:cs typeface="+mn-cs"/>
              </a:defRPr>
            </a:lvl5pPr>
          </a:lstStyle>
          <a:p>
            <a:pPr lvl="0" algn="r"/>
            <a:r>
              <a:rPr lang="en-US"/>
              <a:t>2018</a:t>
            </a:r>
          </a:p>
        </p:txBody>
      </p:sp>
    </p:spTree>
    <p:extLst>
      <p:ext uri="{BB962C8B-B14F-4D97-AF65-F5344CB8AC3E}">
        <p14:creationId xmlns:p14="http://schemas.microsoft.com/office/powerpoint/2010/main" val="3175516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32095" y="1842492"/>
            <a:ext cx="6765290" cy="767863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3361" b="0" i="0">
                <a:solidFill>
                  <a:schemeClr val="tx1"/>
                </a:solidFill>
                <a:latin typeface="TradeGothic LT" panose="02000503020000020004" pitchFamily="2" charset="0"/>
              </a:defRPr>
            </a:lvl1pPr>
            <a:lvl2pPr marL="411549" indent="0">
              <a:buNone/>
              <a:defRPr sz="1800" b="1"/>
            </a:lvl2pPr>
            <a:lvl3pPr marL="823097" indent="0">
              <a:buNone/>
              <a:defRPr sz="1620" b="1"/>
            </a:lvl3pPr>
            <a:lvl4pPr marL="1234646" indent="0">
              <a:buNone/>
              <a:defRPr sz="1440" b="1"/>
            </a:lvl4pPr>
            <a:lvl5pPr marL="1646194" indent="0">
              <a:buNone/>
              <a:defRPr sz="1440" b="1"/>
            </a:lvl5pPr>
            <a:lvl6pPr marL="2057743" indent="0">
              <a:buNone/>
              <a:defRPr sz="1440" b="1"/>
            </a:lvl6pPr>
            <a:lvl7pPr marL="2469291" indent="0">
              <a:buNone/>
              <a:defRPr sz="1440" b="1"/>
            </a:lvl7pPr>
            <a:lvl8pPr marL="2880840" indent="0">
              <a:buNone/>
              <a:defRPr sz="1440" b="1"/>
            </a:lvl8pPr>
            <a:lvl9pPr marL="3292389" indent="0">
              <a:buNone/>
              <a:defRPr sz="144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433657" y="1842492"/>
            <a:ext cx="6762267" cy="767863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lang="en-GB" sz="3361" b="0" i="0" dirty="0">
                <a:solidFill>
                  <a:schemeClr val="tx1"/>
                </a:solidFill>
                <a:latin typeface="TradeGothic LT" panose="02000503020000020004" pitchFamily="2" charset="0"/>
                <a:ea typeface="+mn-ea"/>
                <a:cs typeface="+mn-cs"/>
              </a:defRPr>
            </a:lvl1pPr>
            <a:lvl2pPr marL="411549" indent="0">
              <a:buNone/>
              <a:defRPr sz="1800" b="1"/>
            </a:lvl2pPr>
            <a:lvl3pPr marL="823097" indent="0">
              <a:buNone/>
              <a:defRPr sz="1620" b="1"/>
            </a:lvl3pPr>
            <a:lvl4pPr marL="1234646" indent="0">
              <a:buNone/>
              <a:defRPr sz="1440" b="1"/>
            </a:lvl4pPr>
            <a:lvl5pPr marL="1646194" indent="0">
              <a:buNone/>
              <a:defRPr sz="1440" b="1"/>
            </a:lvl5pPr>
            <a:lvl6pPr marL="2057743" indent="0">
              <a:buNone/>
              <a:defRPr sz="1440" b="1"/>
            </a:lvl6pPr>
            <a:lvl7pPr marL="2469291" indent="0">
              <a:buNone/>
              <a:defRPr sz="1440" b="1"/>
            </a:lvl7pPr>
            <a:lvl8pPr marL="2880840" indent="0">
              <a:buNone/>
              <a:defRPr sz="1440" b="1"/>
            </a:lvl8pPr>
            <a:lvl9pPr marL="3292389" indent="0">
              <a:buNone/>
              <a:defRPr sz="144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685D2CC-8789-BE43-AE51-CBA01E48544C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432094" y="2732774"/>
            <a:ext cx="6760211" cy="476295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400"/>
              </a:spcBef>
              <a:spcAft>
                <a:spcPts val="1440"/>
              </a:spcAft>
              <a:buNone/>
              <a:defRPr lang="en-GB" sz="2640" b="1" i="0" dirty="0">
                <a:solidFill>
                  <a:schemeClr val="tx1"/>
                </a:solidFill>
                <a:latin typeface="TradeGothic LT CondEighteen" panose="02000606020000020004" pitchFamily="2" charset="0"/>
                <a:ea typeface="+mn-ea"/>
                <a:cs typeface="+mn-cs"/>
              </a:defRPr>
            </a:lvl1pPr>
            <a:lvl2pPr>
              <a:defRPr sz="2160" b="0" i="0">
                <a:solidFill>
                  <a:schemeClr val="tx1"/>
                </a:solidFill>
                <a:latin typeface="TradeGothic LT" panose="02000503020000020004" pitchFamily="2" charset="77"/>
              </a:defRPr>
            </a:lvl2pPr>
            <a:lvl3pPr>
              <a:spcAft>
                <a:spcPts val="480"/>
              </a:spcAft>
              <a:defRPr sz="2160" b="0" i="0">
                <a:solidFill>
                  <a:schemeClr val="tx1"/>
                </a:solidFill>
                <a:latin typeface="TradeGothic LT" panose="02000503020000020004" pitchFamily="2" charset="77"/>
              </a:defRPr>
            </a:lvl3pPr>
            <a:lvl4pPr>
              <a:spcAft>
                <a:spcPts val="480"/>
              </a:spcAft>
              <a:defRPr sz="2160" b="0" i="0">
                <a:solidFill>
                  <a:schemeClr val="tx1"/>
                </a:solidFill>
                <a:latin typeface="TradeGothic LT" panose="02000503020000020004" pitchFamily="2" charset="77"/>
              </a:defRPr>
            </a:lvl4pPr>
            <a:lvl5pPr>
              <a:spcAft>
                <a:spcPts val="480"/>
              </a:spcAft>
              <a:defRPr sz="2160" b="0" i="0">
                <a:solidFill>
                  <a:schemeClr val="tx1"/>
                </a:solidFill>
                <a:latin typeface="TradeGothic LT" panose="02000503020000020004" pitchFamily="2" charset="77"/>
              </a:defRPr>
            </a:lvl5pPr>
            <a:lvl6pPr>
              <a:defRPr sz="2160"/>
            </a:lvl6pPr>
            <a:lvl7pPr>
              <a:defRPr sz="1620"/>
            </a:lvl7pPr>
            <a:lvl8pPr>
              <a:defRPr sz="1620"/>
            </a:lvl8pPr>
            <a:lvl9pPr>
              <a:defRPr sz="162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F7BBCCE-C1B4-EF4B-B04D-55CC1182248B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7436192" y="2732774"/>
            <a:ext cx="6762267" cy="476295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400"/>
              </a:spcBef>
              <a:spcAft>
                <a:spcPts val="1440"/>
              </a:spcAft>
              <a:buNone/>
              <a:defRPr lang="en-GB" sz="2640" b="1" i="0" dirty="0">
                <a:solidFill>
                  <a:schemeClr val="tx1"/>
                </a:solidFill>
                <a:latin typeface="TradeGothic LT CondEighteen" panose="02000606020000020004" pitchFamily="2" charset="0"/>
                <a:ea typeface="+mn-ea"/>
                <a:cs typeface="+mn-cs"/>
              </a:defRPr>
            </a:lvl1pPr>
            <a:lvl2pPr>
              <a:defRPr sz="2160" b="0" i="0">
                <a:solidFill>
                  <a:schemeClr val="tx1"/>
                </a:solidFill>
                <a:latin typeface="TradeGothic LT" panose="02000503020000020004" pitchFamily="2" charset="77"/>
              </a:defRPr>
            </a:lvl2pPr>
            <a:lvl3pPr>
              <a:spcAft>
                <a:spcPts val="480"/>
              </a:spcAft>
              <a:defRPr sz="2160" b="0" i="0">
                <a:solidFill>
                  <a:schemeClr val="tx1"/>
                </a:solidFill>
                <a:latin typeface="TradeGothic LT" panose="02000503020000020004" pitchFamily="2" charset="77"/>
              </a:defRPr>
            </a:lvl3pPr>
            <a:lvl4pPr>
              <a:spcAft>
                <a:spcPts val="480"/>
              </a:spcAft>
              <a:defRPr sz="2160" b="0" i="0">
                <a:solidFill>
                  <a:schemeClr val="tx1"/>
                </a:solidFill>
                <a:latin typeface="TradeGothic LT" panose="02000503020000020004" pitchFamily="2" charset="77"/>
              </a:defRPr>
            </a:lvl4pPr>
            <a:lvl5pPr>
              <a:spcAft>
                <a:spcPts val="480"/>
              </a:spcAft>
              <a:defRPr sz="2160" b="0" i="0">
                <a:solidFill>
                  <a:schemeClr val="tx1"/>
                </a:solidFill>
                <a:latin typeface="TradeGothic LT" panose="02000503020000020004" pitchFamily="2" charset="77"/>
              </a:defRPr>
            </a:lvl5pPr>
            <a:lvl6pPr>
              <a:defRPr sz="2160"/>
            </a:lvl6pPr>
            <a:lvl7pPr>
              <a:defRPr sz="1620"/>
            </a:lvl7pPr>
            <a:lvl8pPr>
              <a:defRPr sz="1620"/>
            </a:lvl8pPr>
            <a:lvl9pPr>
              <a:defRPr sz="162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FBAA7C-E9F9-2B44-8C3B-D09537ABCB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76505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ox 10">
            <a:extLst>
              <a:ext uri="{FF2B5EF4-FFF2-40B4-BE49-F238E27FC236}">
                <a16:creationId xmlns:a16="http://schemas.microsoft.com/office/drawing/2014/main" id="{AA111AB0-BBC3-BD4A-9F14-83CAFF85F2D7}"/>
              </a:ext>
            </a:extLst>
          </p:cNvPr>
          <p:cNvSpPr txBox="1">
            <a:spLocks noChangeArrowheads="1"/>
          </p:cNvSpPr>
          <p:nvPr/>
        </p:nvSpPr>
        <p:spPr bwMode="ltGray">
          <a:xfrm>
            <a:off x="432094" y="636325"/>
            <a:ext cx="7586743" cy="885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>
              <a:spcBef>
                <a:spcPct val="20000"/>
              </a:spcBef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2pPr>
            <a:lvl3pPr marL="11430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3pPr>
            <a:lvl4pPr marL="16002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4pPr>
            <a:lvl5pPr marL="20574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GB" altLang="en-US" sz="1680" b="1" i="0">
                <a:solidFill>
                  <a:schemeClr val="bg1"/>
                </a:solidFill>
                <a:latin typeface="TradeGothic LT Bold" panose="02000503020000020004" pitchFamily="2" charset="77"/>
              </a:rPr>
              <a:t>School of Electronic and Electrical Engineering</a:t>
            </a:r>
          </a:p>
          <a:p>
            <a:pPr>
              <a:spcBef>
                <a:spcPct val="0"/>
              </a:spcBef>
            </a:pPr>
            <a:r>
              <a:rPr lang="en-GB" altLang="en-US" sz="1320" b="0" i="0">
                <a:solidFill>
                  <a:schemeClr val="bg1"/>
                </a:solidFill>
                <a:latin typeface="TradeGothic LT" panose="02000503020000020004" pitchFamily="2" charset="0"/>
              </a:rPr>
              <a:t>FACULTY OF ENGINEERING AND PHYSICAL SCIENCES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BC5D6C39-617F-4216-BE4D-92F279A23DFF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ltGray">
          <a:xfrm>
            <a:off x="432094" y="3885971"/>
            <a:ext cx="13769387" cy="144559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lang="en-GB" sz="2880" b="0" i="0" kern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824D9A32-970C-4C6C-9C73-5E62D1C430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94" y="2681985"/>
            <a:ext cx="13769387" cy="1080344"/>
          </a:xfrm>
        </p:spPr>
        <p:txBody>
          <a:bodyPr/>
          <a:lstStyle>
            <a:lvl1pPr>
              <a:defRPr lang="en-GB" sz="4321" b="1" i="0" kern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67803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5A664235-1B01-5149-BF72-54BFA7596AC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155952" y="2646349"/>
            <a:ext cx="12438539" cy="345705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3841" b="0" i="0">
                <a:latin typeface="TradeGothic LT" panose="02000503020000020004" pitchFamily="2" charset="0"/>
              </a:defRPr>
            </a:lvl1pPr>
            <a:lvl2pPr marL="411549" indent="0">
              <a:buNone/>
              <a:defRPr sz="1620"/>
            </a:lvl2pPr>
            <a:lvl3pPr marL="823097" indent="0">
              <a:buNone/>
              <a:defRPr sz="1440"/>
            </a:lvl3pPr>
            <a:lvl4pPr marL="1234646" indent="0">
              <a:buNone/>
              <a:defRPr sz="1260"/>
            </a:lvl4pPr>
            <a:lvl5pPr marL="1646194" indent="0">
              <a:buNone/>
              <a:defRPr sz="1260"/>
            </a:lvl5pPr>
            <a:lvl6pPr marL="2057743" indent="0">
              <a:buNone/>
              <a:defRPr sz="1260"/>
            </a:lvl6pPr>
            <a:lvl7pPr marL="2469291" indent="0">
              <a:buNone/>
              <a:defRPr sz="1260"/>
            </a:lvl7pPr>
            <a:lvl8pPr marL="2880840" indent="0">
              <a:buNone/>
              <a:defRPr sz="1260"/>
            </a:lvl8pPr>
            <a:lvl9pPr marL="3292389" indent="0">
              <a:buNone/>
              <a:defRPr sz="1260"/>
            </a:lvl9pPr>
          </a:lstStyle>
          <a:p>
            <a:pPr lvl="0"/>
            <a:r>
              <a:rPr lang="en-GB"/>
              <a:t>Click to add a quote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80456AE4-B34F-BA41-B00F-CD7D05152756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1155952" y="6326326"/>
            <a:ext cx="12438539" cy="633714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2880" b="1" i="0" cap="all" baseline="0">
                <a:latin typeface="TradeGothic LT CondEighteen" panose="02000606020000020004" pitchFamily="2" charset="0"/>
              </a:defRPr>
            </a:lvl1pPr>
            <a:lvl2pPr marL="411549" indent="0">
              <a:buNone/>
              <a:defRPr sz="1620"/>
            </a:lvl2pPr>
            <a:lvl3pPr marL="823097" indent="0">
              <a:buNone/>
              <a:defRPr sz="1440"/>
            </a:lvl3pPr>
            <a:lvl4pPr marL="1234646" indent="0">
              <a:buNone/>
              <a:defRPr sz="1260"/>
            </a:lvl4pPr>
            <a:lvl5pPr marL="1646194" indent="0">
              <a:buNone/>
              <a:defRPr sz="1260"/>
            </a:lvl5pPr>
            <a:lvl6pPr marL="2057743" indent="0">
              <a:buNone/>
              <a:defRPr sz="1260"/>
            </a:lvl6pPr>
            <a:lvl7pPr marL="2469291" indent="0">
              <a:buNone/>
              <a:defRPr sz="1260"/>
            </a:lvl7pPr>
            <a:lvl8pPr marL="2880840" indent="0">
              <a:buNone/>
              <a:defRPr sz="1260"/>
            </a:lvl8pPr>
            <a:lvl9pPr marL="3292389" indent="0">
              <a:buNone/>
              <a:defRPr sz="1260"/>
            </a:lvl9pPr>
          </a:lstStyle>
          <a:p>
            <a:pPr lvl="0"/>
            <a:r>
              <a:rPr lang="en-GB"/>
              <a:t>CLICK TO ADD A source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B2AD4C-4960-F648-BE22-24C65FEF6A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58274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E7A043B-2C43-034D-9125-5023A6F46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043790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Title Only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E7A043B-2C43-034D-9125-5023A6F46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" name="Rectangle 16">
            <a:extLst>
              <a:ext uri="{FF2B5EF4-FFF2-40B4-BE49-F238E27FC236}">
                <a16:creationId xmlns:a16="http://schemas.microsoft.com/office/drawing/2014/main" id="{24CDCDFD-D8D5-4037-86B8-CA3F0D126B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626058" y="7659074"/>
            <a:ext cx="575424" cy="4001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 anchorCtr="0"/>
          <a:lstStyle>
            <a:lvl1pPr eaLnBrk="0" hangingPunct="0"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9pPr>
          </a:lstStyle>
          <a:p>
            <a:pPr algn="r" eaLnBrk="1" hangingPunct="1">
              <a:defRPr/>
            </a:pPr>
            <a:fld id="{158AFC14-6664-453F-97AB-5666C36D0C2E}" type="slidenum">
              <a:rPr lang="en-GB" altLang="en-US" sz="1440" b="1" i="0" smtClean="0">
                <a:solidFill>
                  <a:schemeClr val="tx1"/>
                </a:solidFill>
                <a:latin typeface="TradeGothic LT Bold" panose="02000503020000020004" pitchFamily="2" charset="77"/>
              </a:rPr>
              <a:pPr algn="r" eaLnBrk="1" hangingPunct="1">
                <a:defRPr/>
              </a:pPr>
              <a:t>‹#›</a:t>
            </a:fld>
            <a:endParaRPr lang="en-GB" altLang="en-US" sz="1260" b="1" i="0">
              <a:solidFill>
                <a:schemeClr val="tx1"/>
              </a:solidFill>
              <a:latin typeface="TradeGothic LT Bold" panose="02000503020000020004" pitchFamily="2" charset="77"/>
            </a:endParaRPr>
          </a:p>
        </p:txBody>
      </p:sp>
      <p:sp>
        <p:nvSpPr>
          <p:cNvPr id="5" name="Line 9">
            <a:extLst>
              <a:ext uri="{FF2B5EF4-FFF2-40B4-BE49-F238E27FC236}">
                <a16:creationId xmlns:a16="http://schemas.microsoft.com/office/drawing/2014/main" id="{06F841EF-4F61-407B-9CB4-88B65718952F}"/>
              </a:ext>
            </a:extLst>
          </p:cNvPr>
          <p:cNvSpPr>
            <a:spLocks noChangeShapeType="1"/>
          </p:cNvSpPr>
          <p:nvPr/>
        </p:nvSpPr>
        <p:spPr bwMode="white">
          <a:xfrm>
            <a:off x="432094" y="1728333"/>
            <a:ext cx="137693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GB" sz="1620" b="0" i="0">
              <a:latin typeface="TradeGothic LT" panose="02000503020000020004" pitchFamily="2" charset="77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997CB4D-BD72-5944-A4B8-59100FCA44F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9682" y="754710"/>
            <a:ext cx="3571801" cy="776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3738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E7A043B-2C43-034D-9125-5023A6F46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2A5A6C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" name="Rectangle 16">
            <a:extLst>
              <a:ext uri="{FF2B5EF4-FFF2-40B4-BE49-F238E27FC236}">
                <a16:creationId xmlns:a16="http://schemas.microsoft.com/office/drawing/2014/main" id="{24CDCDFD-D8D5-4037-86B8-CA3F0D126B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626058" y="7659074"/>
            <a:ext cx="575424" cy="4001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 anchorCtr="0"/>
          <a:lstStyle>
            <a:lvl1pPr eaLnBrk="0" hangingPunct="0"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9pPr>
          </a:lstStyle>
          <a:p>
            <a:pPr algn="r" eaLnBrk="1" hangingPunct="1">
              <a:defRPr/>
            </a:pPr>
            <a:fld id="{158AFC14-6664-453F-97AB-5666C36D0C2E}" type="slidenum">
              <a:rPr lang="en-GB" altLang="en-US" sz="1440" b="1" i="0" smtClean="0">
                <a:solidFill>
                  <a:schemeClr val="accent1"/>
                </a:solidFill>
                <a:latin typeface="TradeGothic LT Bold" panose="02000503020000020004" pitchFamily="2" charset="77"/>
              </a:rPr>
              <a:pPr algn="r" eaLnBrk="1" hangingPunct="1">
                <a:defRPr/>
              </a:pPr>
              <a:t>‹#›</a:t>
            </a:fld>
            <a:endParaRPr lang="en-GB" altLang="en-US" sz="1260" b="1" i="0">
              <a:solidFill>
                <a:schemeClr val="accent1"/>
              </a:solidFill>
              <a:latin typeface="TradeGothic LT Bold" panose="02000503020000020004" pitchFamily="2" charset="77"/>
            </a:endParaRPr>
          </a:p>
        </p:txBody>
      </p:sp>
      <p:sp>
        <p:nvSpPr>
          <p:cNvPr id="5" name="Line 9">
            <a:extLst>
              <a:ext uri="{FF2B5EF4-FFF2-40B4-BE49-F238E27FC236}">
                <a16:creationId xmlns:a16="http://schemas.microsoft.com/office/drawing/2014/main" id="{06F841EF-4F61-407B-9CB4-88B65718952F}"/>
              </a:ext>
            </a:extLst>
          </p:cNvPr>
          <p:cNvSpPr>
            <a:spLocks noChangeShapeType="1"/>
          </p:cNvSpPr>
          <p:nvPr/>
        </p:nvSpPr>
        <p:spPr bwMode="white">
          <a:xfrm>
            <a:off x="432094" y="1728333"/>
            <a:ext cx="13769387" cy="0"/>
          </a:xfrm>
          <a:prstGeom prst="line">
            <a:avLst/>
          </a:prstGeom>
          <a:noFill/>
          <a:ln w="9525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GB" sz="1620" b="0" i="0">
              <a:latin typeface="TradeGothic LT" panose="02000503020000020004" pitchFamily="2" charset="77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02F93A8-66B5-47F4-983F-27B09C4112F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2736" y="751776"/>
            <a:ext cx="3578747" cy="778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9120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Contrast Dar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6">
            <a:extLst>
              <a:ext uri="{FF2B5EF4-FFF2-40B4-BE49-F238E27FC236}">
                <a16:creationId xmlns:a16="http://schemas.microsoft.com/office/drawing/2014/main" id="{D7F75BA3-B920-0440-AD88-C3393E8B9F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626058" y="7659074"/>
            <a:ext cx="575424" cy="4001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 anchorCtr="0"/>
          <a:lstStyle>
            <a:lvl1pPr eaLnBrk="0" hangingPunct="0"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9pPr>
          </a:lstStyle>
          <a:p>
            <a:pPr algn="r" eaLnBrk="1" hangingPunct="1">
              <a:defRPr/>
            </a:pPr>
            <a:fld id="{158AFC14-6664-453F-97AB-5666C36D0C2E}" type="slidenum">
              <a:rPr lang="en-GB" altLang="en-US" sz="1440" b="1" i="0" smtClean="0">
                <a:solidFill>
                  <a:schemeClr val="tx1"/>
                </a:solidFill>
                <a:latin typeface="TradeGothic LT Bold" panose="02000503020000020004" pitchFamily="2" charset="77"/>
              </a:rPr>
              <a:pPr algn="r" eaLnBrk="1" hangingPunct="1">
                <a:defRPr/>
              </a:pPr>
              <a:t>‹#›</a:t>
            </a:fld>
            <a:endParaRPr lang="en-GB" altLang="en-US" sz="1260" b="1" i="0">
              <a:solidFill>
                <a:schemeClr val="tx1"/>
              </a:solidFill>
              <a:latin typeface="TradeGothic LT Bold" panose="02000503020000020004" pitchFamily="2" charset="77"/>
            </a:endParaRP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9E914FC8-EEA1-41CD-A080-D1D18A3FD2D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ltGray">
          <a:xfrm>
            <a:off x="432094" y="496898"/>
            <a:ext cx="9880543" cy="1080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en-US"/>
              <a:t>Click to edit Master title style</a:t>
            </a:r>
            <a:endParaRPr lang="en-GB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8B7075-9E24-415E-A53A-4FB02F0666B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9682" y="751775"/>
            <a:ext cx="3571801" cy="776706"/>
          </a:xfrm>
          <a:prstGeom prst="rect">
            <a:avLst/>
          </a:prstGeom>
        </p:spPr>
      </p:pic>
      <p:sp>
        <p:nvSpPr>
          <p:cNvPr id="5" name="Line 9">
            <a:extLst>
              <a:ext uri="{FF2B5EF4-FFF2-40B4-BE49-F238E27FC236}">
                <a16:creationId xmlns:a16="http://schemas.microsoft.com/office/drawing/2014/main" id="{F652CC83-440E-400A-92A0-ACD0560ED99F}"/>
              </a:ext>
            </a:extLst>
          </p:cNvPr>
          <p:cNvSpPr>
            <a:spLocks noChangeShapeType="1"/>
          </p:cNvSpPr>
          <p:nvPr/>
        </p:nvSpPr>
        <p:spPr bwMode="white">
          <a:xfrm>
            <a:off x="432094" y="1728333"/>
            <a:ext cx="137693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GB" sz="1620" b="0" i="0">
              <a:latin typeface="TradeGothic LT" panose="02000503020000020004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5372334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rast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6">
            <a:extLst>
              <a:ext uri="{FF2B5EF4-FFF2-40B4-BE49-F238E27FC236}">
                <a16:creationId xmlns:a16="http://schemas.microsoft.com/office/drawing/2014/main" id="{731343B5-64D6-2D49-B7E6-2CB5C2CD0D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626058" y="7659074"/>
            <a:ext cx="575424" cy="4001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 anchorCtr="0"/>
          <a:lstStyle>
            <a:lvl1pPr eaLnBrk="0" hangingPunct="0"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9pPr>
          </a:lstStyle>
          <a:p>
            <a:pPr algn="r" eaLnBrk="1" hangingPunct="1">
              <a:defRPr/>
            </a:pPr>
            <a:fld id="{158AFC14-6664-453F-97AB-5666C36D0C2E}" type="slidenum">
              <a:rPr lang="en-GB" altLang="en-US" sz="1440" b="1" i="0" smtClean="0">
                <a:solidFill>
                  <a:schemeClr val="tx1"/>
                </a:solidFill>
                <a:latin typeface="TradeGothic LT Bold" panose="02000503020000020004" pitchFamily="2" charset="77"/>
              </a:rPr>
              <a:pPr algn="r" eaLnBrk="1" hangingPunct="1">
                <a:defRPr/>
              </a:pPr>
              <a:t>‹#›</a:t>
            </a:fld>
            <a:endParaRPr lang="en-GB" altLang="en-US" sz="1260" b="1" i="0">
              <a:solidFill>
                <a:schemeClr val="tx1"/>
              </a:solidFill>
              <a:latin typeface="TradeGothic LT Bold" panose="02000503020000020004" pitchFamily="2" charset="77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7AAC0FC-9050-2D47-933F-7C1511CA8B7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5988" y="751774"/>
            <a:ext cx="2685494" cy="779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55085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rast Dar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6">
            <a:extLst>
              <a:ext uri="{FF2B5EF4-FFF2-40B4-BE49-F238E27FC236}">
                <a16:creationId xmlns:a16="http://schemas.microsoft.com/office/drawing/2014/main" id="{D7F75BA3-B920-0440-AD88-C3393E8B9F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626058" y="7659074"/>
            <a:ext cx="575424" cy="4001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 anchorCtr="0"/>
          <a:lstStyle>
            <a:lvl1pPr eaLnBrk="0" hangingPunct="0"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9pPr>
          </a:lstStyle>
          <a:p>
            <a:pPr algn="r" eaLnBrk="1" hangingPunct="1">
              <a:defRPr/>
            </a:pPr>
            <a:fld id="{158AFC14-6664-453F-97AB-5666C36D0C2E}" type="slidenum">
              <a:rPr lang="en-GB" altLang="en-US" sz="1440" b="1" i="0" smtClean="0">
                <a:solidFill>
                  <a:schemeClr val="tx1"/>
                </a:solidFill>
                <a:latin typeface="TradeGothic LT Bold" panose="02000503020000020004" pitchFamily="2" charset="77"/>
              </a:rPr>
              <a:pPr algn="r" eaLnBrk="1" hangingPunct="1">
                <a:defRPr/>
              </a:pPr>
              <a:t>‹#›</a:t>
            </a:fld>
            <a:endParaRPr lang="en-GB" altLang="en-US" sz="1260" b="1" i="0">
              <a:solidFill>
                <a:schemeClr val="tx1"/>
              </a:solidFill>
              <a:latin typeface="TradeGothic LT Bold" panose="02000503020000020004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7413937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D861AD0A-CF43-5848-9CC3-1A0904EAF42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5987" y="751825"/>
            <a:ext cx="2685494" cy="779642"/>
          </a:xfrm>
          <a:prstGeom prst="rect">
            <a:avLst/>
          </a:prstGeom>
        </p:spPr>
      </p:pic>
      <p:sp>
        <p:nvSpPr>
          <p:cNvPr id="6" name="Text Box 10"/>
          <p:cNvSpPr txBox="1">
            <a:spLocks noChangeArrowheads="1"/>
          </p:cNvSpPr>
          <p:nvPr/>
        </p:nvSpPr>
        <p:spPr bwMode="ltGray">
          <a:xfrm>
            <a:off x="432094" y="636323"/>
            <a:ext cx="7586743" cy="885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>
              <a:spcBef>
                <a:spcPct val="20000"/>
              </a:spcBef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2pPr>
            <a:lvl3pPr marL="11430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3pPr>
            <a:lvl4pPr marL="16002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4pPr>
            <a:lvl5pPr marL="20574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680" b="1" i="0">
                <a:solidFill>
                  <a:schemeClr val="tx1"/>
                </a:solidFill>
                <a:latin typeface="TradeGothic LT Bold" panose="02000806050000020004" pitchFamily="2" charset="0"/>
              </a:rPr>
              <a:t>School of Electronic and Electrical Engineering</a:t>
            </a:r>
          </a:p>
          <a:p>
            <a:pPr>
              <a:spcBef>
                <a:spcPct val="0"/>
              </a:spcBef>
            </a:pPr>
            <a:r>
              <a:rPr lang="en-GB" altLang="en-US" sz="1320" b="0" i="0">
                <a:solidFill>
                  <a:schemeClr val="tx1"/>
                </a:solidFill>
                <a:latin typeface="TradeGothic LT CondEighteen" panose="02000606020000020004" pitchFamily="2" charset="0"/>
              </a:rPr>
              <a:t>FACULTY OF ENGINEERING</a:t>
            </a:r>
          </a:p>
        </p:txBody>
      </p:sp>
      <p:sp>
        <p:nvSpPr>
          <p:cNvPr id="43012" name="Rectangle 4"/>
          <p:cNvSpPr>
            <a:spLocks noGrp="1" noChangeArrowheads="1"/>
          </p:cNvSpPr>
          <p:nvPr>
            <p:ph type="subTitle" idx="1" hasCustomPrompt="1"/>
          </p:nvPr>
        </p:nvSpPr>
        <p:spPr bwMode="ltGray">
          <a:xfrm>
            <a:off x="432094" y="3885969"/>
            <a:ext cx="13769388" cy="144559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lang="en-GB" sz="2880" b="0" i="0" kern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/>
              <a:t>Subtitle</a:t>
            </a:r>
          </a:p>
        </p:txBody>
      </p:sp>
      <p:sp>
        <p:nvSpPr>
          <p:cNvPr id="13" name="Line 9">
            <a:extLst>
              <a:ext uri="{FF2B5EF4-FFF2-40B4-BE49-F238E27FC236}">
                <a16:creationId xmlns:a16="http://schemas.microsoft.com/office/drawing/2014/main" id="{6DCECDAA-B31A-3F4B-BAB2-5F43375466F7}"/>
              </a:ext>
            </a:extLst>
          </p:cNvPr>
          <p:cNvSpPr>
            <a:spLocks noChangeShapeType="1"/>
          </p:cNvSpPr>
          <p:nvPr/>
        </p:nvSpPr>
        <p:spPr bwMode="white">
          <a:xfrm>
            <a:off x="432094" y="1728333"/>
            <a:ext cx="1376938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GB" sz="1620" b="0" i="0">
              <a:latin typeface="TradeGothic LT" panose="02000503020000020004" pitchFamily="2" charset="77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E6B8311-CD6E-A64C-8453-20232A2D86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94" y="2681984"/>
            <a:ext cx="13769388" cy="1080344"/>
          </a:xfrm>
        </p:spPr>
        <p:txBody>
          <a:bodyPr/>
          <a:lstStyle>
            <a:lvl1pPr>
              <a:defRPr sz="4321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GB"/>
              <a:t>Title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5DCF817-C4AF-234A-9A06-C2535918C65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2094" y="5467820"/>
            <a:ext cx="13769388" cy="1116922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>
              <a:buNone/>
              <a:defRPr lang="en-GB" b="1" i="0" dirty="0" smtClean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GB"/>
              <a:t>Authors and Institutes</a:t>
            </a:r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7199CDCA-298A-4546-AB14-7859D89F9EE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2094" y="6708383"/>
            <a:ext cx="7779326" cy="46272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lang="en-GB" b="0" i="0" dirty="0" smtClean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GB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29565527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6385967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1B3680A-5EEE-4355-B0CA-36202FDB3E4B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432094" y="1998738"/>
            <a:ext cx="13764308" cy="549698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400"/>
              </a:spcBef>
              <a:spcAft>
                <a:spcPts val="1440"/>
              </a:spcAft>
              <a:buNone/>
              <a:defRPr sz="2640" b="1" i="0">
                <a:solidFill>
                  <a:schemeClr val="tx1"/>
                </a:solidFill>
                <a:latin typeface="TradeGothic LT CondEighteen" panose="02000606020000020004" pitchFamily="2" charset="0"/>
              </a:defRPr>
            </a:lvl1pPr>
            <a:lvl2pPr>
              <a:defRPr sz="2160" b="0" i="0">
                <a:solidFill>
                  <a:schemeClr val="tx1"/>
                </a:solidFill>
                <a:latin typeface="TradeGothic LT" panose="02000503020000020004" pitchFamily="2" charset="77"/>
              </a:defRPr>
            </a:lvl2pPr>
            <a:lvl3pPr>
              <a:spcAft>
                <a:spcPts val="480"/>
              </a:spcAft>
              <a:defRPr sz="2160" b="0" i="0">
                <a:solidFill>
                  <a:schemeClr val="tx1"/>
                </a:solidFill>
                <a:latin typeface="TradeGothic LT" panose="02000503020000020004" pitchFamily="2" charset="77"/>
              </a:defRPr>
            </a:lvl3pPr>
            <a:lvl4pPr>
              <a:spcAft>
                <a:spcPts val="480"/>
              </a:spcAft>
              <a:defRPr sz="2160" b="0" i="0">
                <a:solidFill>
                  <a:schemeClr val="tx1"/>
                </a:solidFill>
                <a:latin typeface="TradeGothic LT" panose="02000503020000020004" pitchFamily="2" charset="77"/>
              </a:defRPr>
            </a:lvl4pPr>
            <a:lvl5pPr>
              <a:spcAft>
                <a:spcPts val="480"/>
              </a:spcAft>
              <a:defRPr sz="2160" b="0" i="0">
                <a:solidFill>
                  <a:schemeClr val="tx1"/>
                </a:solidFill>
                <a:latin typeface="TradeGothic LT" panose="02000503020000020004" pitchFamily="2" charset="77"/>
              </a:defRPr>
            </a:lvl5pPr>
            <a:lvl6pPr>
              <a:defRPr sz="2160"/>
            </a:lvl6pPr>
            <a:lvl7pPr>
              <a:defRPr sz="1620"/>
            </a:lvl7pPr>
            <a:lvl8pPr>
              <a:defRPr sz="1620"/>
            </a:lvl8pPr>
            <a:lvl9pPr>
              <a:defRPr sz="162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989076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6E709B4-5E4D-DA4F-B332-7961A362272D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432094" y="1998738"/>
            <a:ext cx="6760211" cy="549698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400"/>
              </a:spcBef>
              <a:spcAft>
                <a:spcPts val="1440"/>
              </a:spcAft>
              <a:buNone/>
              <a:defRPr lang="en-GB" sz="2640" b="1" i="0" dirty="0">
                <a:solidFill>
                  <a:schemeClr val="tx1"/>
                </a:solidFill>
                <a:latin typeface="TradeGothic LT CondEighteen" panose="02000606020000020004" pitchFamily="2" charset="0"/>
                <a:ea typeface="+mn-ea"/>
                <a:cs typeface="+mn-cs"/>
              </a:defRPr>
            </a:lvl1pPr>
            <a:lvl2pPr>
              <a:defRPr sz="2160" b="0" i="0">
                <a:solidFill>
                  <a:schemeClr val="tx1"/>
                </a:solidFill>
                <a:latin typeface="TradeGothic LT" panose="02000503020000020004" pitchFamily="2" charset="77"/>
              </a:defRPr>
            </a:lvl2pPr>
            <a:lvl3pPr>
              <a:spcAft>
                <a:spcPts val="480"/>
              </a:spcAft>
              <a:defRPr sz="2160" b="0" i="0">
                <a:solidFill>
                  <a:schemeClr val="tx1"/>
                </a:solidFill>
                <a:latin typeface="TradeGothic LT" panose="02000503020000020004" pitchFamily="2" charset="77"/>
              </a:defRPr>
            </a:lvl3pPr>
            <a:lvl4pPr>
              <a:spcAft>
                <a:spcPts val="480"/>
              </a:spcAft>
              <a:defRPr sz="2160" b="0" i="0">
                <a:solidFill>
                  <a:schemeClr val="tx1"/>
                </a:solidFill>
                <a:latin typeface="TradeGothic LT" panose="02000503020000020004" pitchFamily="2" charset="77"/>
              </a:defRPr>
            </a:lvl4pPr>
            <a:lvl5pPr>
              <a:spcAft>
                <a:spcPts val="480"/>
              </a:spcAft>
              <a:defRPr sz="2160" b="0" i="0">
                <a:solidFill>
                  <a:schemeClr val="tx1"/>
                </a:solidFill>
                <a:latin typeface="TradeGothic LT" panose="02000503020000020004" pitchFamily="2" charset="77"/>
              </a:defRPr>
            </a:lvl5pPr>
            <a:lvl6pPr>
              <a:defRPr sz="2160"/>
            </a:lvl6pPr>
            <a:lvl7pPr>
              <a:defRPr sz="1620"/>
            </a:lvl7pPr>
            <a:lvl8pPr>
              <a:defRPr sz="1620"/>
            </a:lvl8pPr>
            <a:lvl9pPr>
              <a:defRPr sz="162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65F8334-ED18-E44B-AC30-68AA956CAA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436193" y="1998738"/>
            <a:ext cx="6762267" cy="549698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400"/>
              </a:spcBef>
              <a:spcAft>
                <a:spcPts val="1440"/>
              </a:spcAft>
              <a:buNone/>
              <a:defRPr lang="en-GB" sz="2640" b="1" i="0" dirty="0">
                <a:solidFill>
                  <a:schemeClr val="tx1"/>
                </a:solidFill>
                <a:latin typeface="TradeGothic LT CondEighteen" panose="02000606020000020004" pitchFamily="2" charset="0"/>
                <a:ea typeface="+mn-ea"/>
                <a:cs typeface="+mn-cs"/>
              </a:defRPr>
            </a:lvl1pPr>
            <a:lvl2pPr>
              <a:defRPr sz="2160" b="0" i="0">
                <a:solidFill>
                  <a:schemeClr val="tx1"/>
                </a:solidFill>
                <a:latin typeface="TradeGothic LT" panose="02000503020000020004" pitchFamily="2" charset="77"/>
              </a:defRPr>
            </a:lvl2pPr>
            <a:lvl3pPr>
              <a:spcAft>
                <a:spcPts val="480"/>
              </a:spcAft>
              <a:defRPr sz="2160" b="0" i="0">
                <a:solidFill>
                  <a:schemeClr val="tx1"/>
                </a:solidFill>
                <a:latin typeface="TradeGothic LT" panose="02000503020000020004" pitchFamily="2" charset="77"/>
              </a:defRPr>
            </a:lvl3pPr>
            <a:lvl4pPr>
              <a:spcAft>
                <a:spcPts val="480"/>
              </a:spcAft>
              <a:defRPr sz="2160" b="0" i="0">
                <a:solidFill>
                  <a:schemeClr val="tx1"/>
                </a:solidFill>
                <a:latin typeface="TradeGothic LT" panose="02000503020000020004" pitchFamily="2" charset="77"/>
              </a:defRPr>
            </a:lvl4pPr>
            <a:lvl5pPr>
              <a:spcAft>
                <a:spcPts val="480"/>
              </a:spcAft>
              <a:defRPr sz="2160" b="0" i="0">
                <a:solidFill>
                  <a:schemeClr val="tx1"/>
                </a:solidFill>
                <a:latin typeface="TradeGothic LT" panose="02000503020000020004" pitchFamily="2" charset="77"/>
              </a:defRPr>
            </a:lvl5pPr>
            <a:lvl6pPr>
              <a:defRPr sz="2160"/>
            </a:lvl6pPr>
            <a:lvl7pPr>
              <a:defRPr sz="1620"/>
            </a:lvl7pPr>
            <a:lvl8pPr>
              <a:defRPr sz="1620"/>
            </a:lvl8pPr>
            <a:lvl9pPr>
              <a:defRPr sz="162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DAD87A2A-08F8-8D4D-A696-F7E89588C63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ltGray">
          <a:xfrm>
            <a:off x="432094" y="496896"/>
            <a:ext cx="10573176" cy="1080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89163280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32094" y="1842491"/>
            <a:ext cx="6765289" cy="767863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3361" b="0" i="0">
                <a:solidFill>
                  <a:schemeClr val="tx1"/>
                </a:solidFill>
                <a:latin typeface="TradeGothic LT" panose="02000503020000020004" pitchFamily="2" charset="0"/>
              </a:defRPr>
            </a:lvl1pPr>
            <a:lvl2pPr marL="411549" indent="0">
              <a:buNone/>
              <a:defRPr sz="1800" b="1"/>
            </a:lvl2pPr>
            <a:lvl3pPr marL="823097" indent="0">
              <a:buNone/>
              <a:defRPr sz="1620" b="1"/>
            </a:lvl3pPr>
            <a:lvl4pPr marL="1234646" indent="0">
              <a:buNone/>
              <a:defRPr sz="1440" b="1"/>
            </a:lvl4pPr>
            <a:lvl5pPr marL="1646194" indent="0">
              <a:buNone/>
              <a:defRPr sz="1440" b="1"/>
            </a:lvl5pPr>
            <a:lvl6pPr marL="2057743" indent="0">
              <a:buNone/>
              <a:defRPr sz="1440" b="1"/>
            </a:lvl6pPr>
            <a:lvl7pPr marL="2469291" indent="0">
              <a:buNone/>
              <a:defRPr sz="1440" b="1"/>
            </a:lvl7pPr>
            <a:lvl8pPr marL="2880840" indent="0">
              <a:buNone/>
              <a:defRPr sz="1440" b="1"/>
            </a:lvl8pPr>
            <a:lvl9pPr marL="3292389" indent="0">
              <a:buNone/>
              <a:defRPr sz="144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433657" y="1842491"/>
            <a:ext cx="6762267" cy="767863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lang="en-GB" sz="3361" b="0" i="0" dirty="0">
                <a:solidFill>
                  <a:schemeClr val="tx1"/>
                </a:solidFill>
                <a:latin typeface="TradeGothic LT" panose="02000503020000020004" pitchFamily="2" charset="0"/>
                <a:ea typeface="+mn-ea"/>
                <a:cs typeface="+mn-cs"/>
              </a:defRPr>
            </a:lvl1pPr>
            <a:lvl2pPr marL="411549" indent="0">
              <a:buNone/>
              <a:defRPr sz="1800" b="1"/>
            </a:lvl2pPr>
            <a:lvl3pPr marL="823097" indent="0">
              <a:buNone/>
              <a:defRPr sz="1620" b="1"/>
            </a:lvl3pPr>
            <a:lvl4pPr marL="1234646" indent="0">
              <a:buNone/>
              <a:defRPr sz="1440" b="1"/>
            </a:lvl4pPr>
            <a:lvl5pPr marL="1646194" indent="0">
              <a:buNone/>
              <a:defRPr sz="1440" b="1"/>
            </a:lvl5pPr>
            <a:lvl6pPr marL="2057743" indent="0">
              <a:buNone/>
              <a:defRPr sz="1440" b="1"/>
            </a:lvl6pPr>
            <a:lvl7pPr marL="2469291" indent="0">
              <a:buNone/>
              <a:defRPr sz="1440" b="1"/>
            </a:lvl7pPr>
            <a:lvl8pPr marL="2880840" indent="0">
              <a:buNone/>
              <a:defRPr sz="1440" b="1"/>
            </a:lvl8pPr>
            <a:lvl9pPr marL="3292389" indent="0">
              <a:buNone/>
              <a:defRPr sz="144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685D2CC-8789-BE43-AE51-CBA01E48544C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432094" y="2732773"/>
            <a:ext cx="6760211" cy="476295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400"/>
              </a:spcBef>
              <a:spcAft>
                <a:spcPts val="1440"/>
              </a:spcAft>
              <a:buNone/>
              <a:defRPr lang="en-GB" sz="2640" b="1" i="0" dirty="0">
                <a:solidFill>
                  <a:schemeClr val="tx1"/>
                </a:solidFill>
                <a:latin typeface="TradeGothic LT CondEighteen" panose="02000606020000020004" pitchFamily="2" charset="0"/>
                <a:ea typeface="+mn-ea"/>
                <a:cs typeface="+mn-cs"/>
              </a:defRPr>
            </a:lvl1pPr>
            <a:lvl2pPr>
              <a:defRPr sz="2160" b="0" i="0">
                <a:solidFill>
                  <a:schemeClr val="tx1"/>
                </a:solidFill>
                <a:latin typeface="TradeGothic LT" panose="02000503020000020004" pitchFamily="2" charset="77"/>
              </a:defRPr>
            </a:lvl2pPr>
            <a:lvl3pPr>
              <a:spcAft>
                <a:spcPts val="480"/>
              </a:spcAft>
              <a:defRPr sz="2160" b="0" i="0">
                <a:solidFill>
                  <a:schemeClr val="tx1"/>
                </a:solidFill>
                <a:latin typeface="TradeGothic LT" panose="02000503020000020004" pitchFamily="2" charset="77"/>
              </a:defRPr>
            </a:lvl3pPr>
            <a:lvl4pPr>
              <a:spcAft>
                <a:spcPts val="480"/>
              </a:spcAft>
              <a:defRPr sz="2160" b="0" i="0">
                <a:solidFill>
                  <a:schemeClr val="tx1"/>
                </a:solidFill>
                <a:latin typeface="TradeGothic LT" panose="02000503020000020004" pitchFamily="2" charset="77"/>
              </a:defRPr>
            </a:lvl4pPr>
            <a:lvl5pPr>
              <a:spcAft>
                <a:spcPts val="480"/>
              </a:spcAft>
              <a:defRPr sz="2160" b="0" i="0">
                <a:solidFill>
                  <a:schemeClr val="tx1"/>
                </a:solidFill>
                <a:latin typeface="TradeGothic LT" panose="02000503020000020004" pitchFamily="2" charset="77"/>
              </a:defRPr>
            </a:lvl5pPr>
            <a:lvl6pPr>
              <a:defRPr sz="2160"/>
            </a:lvl6pPr>
            <a:lvl7pPr>
              <a:defRPr sz="1620"/>
            </a:lvl7pPr>
            <a:lvl8pPr>
              <a:defRPr sz="1620"/>
            </a:lvl8pPr>
            <a:lvl9pPr>
              <a:defRPr sz="162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F7BBCCE-C1B4-EF4B-B04D-55CC1182248B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7436193" y="2732773"/>
            <a:ext cx="6762267" cy="476295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400"/>
              </a:spcBef>
              <a:spcAft>
                <a:spcPts val="1440"/>
              </a:spcAft>
              <a:buNone/>
              <a:defRPr lang="en-GB" sz="2640" b="1" i="0" dirty="0">
                <a:solidFill>
                  <a:schemeClr val="tx1"/>
                </a:solidFill>
                <a:latin typeface="TradeGothic LT CondEighteen" panose="02000606020000020004" pitchFamily="2" charset="0"/>
                <a:ea typeface="+mn-ea"/>
                <a:cs typeface="+mn-cs"/>
              </a:defRPr>
            </a:lvl1pPr>
            <a:lvl2pPr>
              <a:defRPr sz="2160" b="0" i="0">
                <a:solidFill>
                  <a:schemeClr val="tx1"/>
                </a:solidFill>
                <a:latin typeface="TradeGothic LT" panose="02000503020000020004" pitchFamily="2" charset="77"/>
              </a:defRPr>
            </a:lvl2pPr>
            <a:lvl3pPr>
              <a:spcAft>
                <a:spcPts val="480"/>
              </a:spcAft>
              <a:defRPr sz="2160" b="0" i="0">
                <a:solidFill>
                  <a:schemeClr val="tx1"/>
                </a:solidFill>
                <a:latin typeface="TradeGothic LT" panose="02000503020000020004" pitchFamily="2" charset="77"/>
              </a:defRPr>
            </a:lvl3pPr>
            <a:lvl4pPr>
              <a:spcAft>
                <a:spcPts val="480"/>
              </a:spcAft>
              <a:defRPr sz="2160" b="0" i="0">
                <a:solidFill>
                  <a:schemeClr val="tx1"/>
                </a:solidFill>
                <a:latin typeface="TradeGothic LT" panose="02000503020000020004" pitchFamily="2" charset="77"/>
              </a:defRPr>
            </a:lvl4pPr>
            <a:lvl5pPr>
              <a:spcAft>
                <a:spcPts val="480"/>
              </a:spcAft>
              <a:defRPr sz="2160" b="0" i="0">
                <a:solidFill>
                  <a:schemeClr val="tx1"/>
                </a:solidFill>
                <a:latin typeface="TradeGothic LT" panose="02000503020000020004" pitchFamily="2" charset="77"/>
              </a:defRPr>
            </a:lvl5pPr>
            <a:lvl6pPr>
              <a:defRPr sz="2160"/>
            </a:lvl6pPr>
            <a:lvl7pPr>
              <a:defRPr sz="1620"/>
            </a:lvl7pPr>
            <a:lvl8pPr>
              <a:defRPr sz="1620"/>
            </a:lvl8pPr>
            <a:lvl9pPr>
              <a:defRPr sz="162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FBAA7C-E9F9-2B44-8C3B-D09537ABCB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183152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ox 10">
            <a:extLst>
              <a:ext uri="{FF2B5EF4-FFF2-40B4-BE49-F238E27FC236}">
                <a16:creationId xmlns:a16="http://schemas.microsoft.com/office/drawing/2014/main" id="{AA111AB0-BBC3-BD4A-9F14-83CAFF85F2D7}"/>
              </a:ext>
            </a:extLst>
          </p:cNvPr>
          <p:cNvSpPr txBox="1">
            <a:spLocks noChangeArrowheads="1"/>
          </p:cNvSpPr>
          <p:nvPr/>
        </p:nvSpPr>
        <p:spPr bwMode="ltGray">
          <a:xfrm>
            <a:off x="432094" y="636323"/>
            <a:ext cx="7586743" cy="885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>
              <a:spcBef>
                <a:spcPct val="20000"/>
              </a:spcBef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2pPr>
            <a:lvl3pPr marL="11430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3pPr>
            <a:lvl4pPr marL="16002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4pPr>
            <a:lvl5pPr marL="20574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GB" altLang="en-US" sz="1680" b="1" i="0">
                <a:solidFill>
                  <a:schemeClr val="bg1"/>
                </a:solidFill>
                <a:latin typeface="TradeGothic LT Bold" panose="02000503020000020004" pitchFamily="2" charset="77"/>
              </a:rPr>
              <a:t>School of Electronic and Electrical Engineering</a:t>
            </a:r>
          </a:p>
          <a:p>
            <a:pPr>
              <a:spcBef>
                <a:spcPct val="0"/>
              </a:spcBef>
            </a:pPr>
            <a:r>
              <a:rPr lang="en-GB" altLang="en-US" sz="1320" b="0" i="0">
                <a:solidFill>
                  <a:schemeClr val="bg1"/>
                </a:solidFill>
                <a:latin typeface="TradeGothic LT" panose="02000503020000020004" pitchFamily="2" charset="0"/>
              </a:rPr>
              <a:t>FACULTY OF ENGINEERING AND PHYSICAL SCIENCES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BC5D6C39-617F-4216-BE4D-92F279A23DFF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ltGray">
          <a:xfrm>
            <a:off x="432094" y="3885969"/>
            <a:ext cx="13769388" cy="144559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lang="en-GB" sz="2880" b="0" i="0" kern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824D9A32-970C-4C6C-9C73-5E62D1C430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94" y="2681984"/>
            <a:ext cx="13769388" cy="1080344"/>
          </a:xfrm>
        </p:spPr>
        <p:txBody>
          <a:bodyPr/>
          <a:lstStyle>
            <a:lvl1pPr>
              <a:defRPr lang="en-GB" sz="4321" b="1" i="0" kern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834711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5A664235-1B01-5149-BF72-54BFA7596AC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155951" y="2646348"/>
            <a:ext cx="12438539" cy="345705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3841" b="0" i="0">
                <a:latin typeface="TradeGothic LT" panose="02000503020000020004" pitchFamily="2" charset="0"/>
              </a:defRPr>
            </a:lvl1pPr>
            <a:lvl2pPr marL="411549" indent="0">
              <a:buNone/>
              <a:defRPr sz="1620"/>
            </a:lvl2pPr>
            <a:lvl3pPr marL="823097" indent="0">
              <a:buNone/>
              <a:defRPr sz="1440"/>
            </a:lvl3pPr>
            <a:lvl4pPr marL="1234646" indent="0">
              <a:buNone/>
              <a:defRPr sz="1260"/>
            </a:lvl4pPr>
            <a:lvl5pPr marL="1646194" indent="0">
              <a:buNone/>
              <a:defRPr sz="1260"/>
            </a:lvl5pPr>
            <a:lvl6pPr marL="2057743" indent="0">
              <a:buNone/>
              <a:defRPr sz="1260"/>
            </a:lvl6pPr>
            <a:lvl7pPr marL="2469291" indent="0">
              <a:buNone/>
              <a:defRPr sz="1260"/>
            </a:lvl7pPr>
            <a:lvl8pPr marL="2880840" indent="0">
              <a:buNone/>
              <a:defRPr sz="1260"/>
            </a:lvl8pPr>
            <a:lvl9pPr marL="3292389" indent="0">
              <a:buNone/>
              <a:defRPr sz="1260"/>
            </a:lvl9pPr>
          </a:lstStyle>
          <a:p>
            <a:pPr lvl="0"/>
            <a:r>
              <a:rPr lang="en-GB"/>
              <a:t>Click to add a quote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80456AE4-B34F-BA41-B00F-CD7D05152756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1155951" y="6326325"/>
            <a:ext cx="12438539" cy="633714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2880" b="1" i="0" cap="all" baseline="0">
                <a:latin typeface="TradeGothic LT CondEighteen" panose="02000606020000020004" pitchFamily="2" charset="0"/>
              </a:defRPr>
            </a:lvl1pPr>
            <a:lvl2pPr marL="411549" indent="0">
              <a:buNone/>
              <a:defRPr sz="1620"/>
            </a:lvl2pPr>
            <a:lvl3pPr marL="823097" indent="0">
              <a:buNone/>
              <a:defRPr sz="1440"/>
            </a:lvl3pPr>
            <a:lvl4pPr marL="1234646" indent="0">
              <a:buNone/>
              <a:defRPr sz="1260"/>
            </a:lvl4pPr>
            <a:lvl5pPr marL="1646194" indent="0">
              <a:buNone/>
              <a:defRPr sz="1260"/>
            </a:lvl5pPr>
            <a:lvl6pPr marL="2057743" indent="0">
              <a:buNone/>
              <a:defRPr sz="1260"/>
            </a:lvl6pPr>
            <a:lvl7pPr marL="2469291" indent="0">
              <a:buNone/>
              <a:defRPr sz="1260"/>
            </a:lvl7pPr>
            <a:lvl8pPr marL="2880840" indent="0">
              <a:buNone/>
              <a:defRPr sz="1260"/>
            </a:lvl8pPr>
            <a:lvl9pPr marL="3292389" indent="0">
              <a:buNone/>
              <a:defRPr sz="1260"/>
            </a:lvl9pPr>
          </a:lstStyle>
          <a:p>
            <a:pPr lvl="0"/>
            <a:r>
              <a:rPr lang="en-GB"/>
              <a:t>CLICK TO ADD A source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B2AD4C-4960-F648-BE22-24C65FEF6A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906864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E7A043B-2C43-034D-9125-5023A6F46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275489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Title Only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E7A043B-2C43-034D-9125-5023A6F46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" name="Rectangle 16">
            <a:extLst>
              <a:ext uri="{FF2B5EF4-FFF2-40B4-BE49-F238E27FC236}">
                <a16:creationId xmlns:a16="http://schemas.microsoft.com/office/drawing/2014/main" id="{24CDCDFD-D8D5-4037-86B8-CA3F0D126B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626057" y="7659072"/>
            <a:ext cx="575424" cy="4001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 anchorCtr="0"/>
          <a:lstStyle>
            <a:lvl1pPr eaLnBrk="0" hangingPunct="0"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9pPr>
          </a:lstStyle>
          <a:p>
            <a:pPr algn="r" eaLnBrk="1" hangingPunct="1">
              <a:defRPr/>
            </a:pPr>
            <a:fld id="{158AFC14-6664-453F-97AB-5666C36D0C2E}" type="slidenum">
              <a:rPr lang="en-GB" altLang="en-US" sz="1440" b="1" i="0" smtClean="0">
                <a:solidFill>
                  <a:schemeClr val="tx1"/>
                </a:solidFill>
                <a:latin typeface="TradeGothic LT Bold" panose="02000503020000020004" pitchFamily="2" charset="77"/>
              </a:rPr>
              <a:pPr algn="r" eaLnBrk="1" hangingPunct="1">
                <a:defRPr/>
              </a:pPr>
              <a:t>‹#›</a:t>
            </a:fld>
            <a:endParaRPr lang="en-GB" altLang="en-US" sz="1260" b="1" i="0">
              <a:solidFill>
                <a:schemeClr val="tx1"/>
              </a:solidFill>
              <a:latin typeface="TradeGothic LT Bold" panose="02000503020000020004" pitchFamily="2" charset="77"/>
            </a:endParaRPr>
          </a:p>
        </p:txBody>
      </p:sp>
      <p:sp>
        <p:nvSpPr>
          <p:cNvPr id="5" name="Line 9">
            <a:extLst>
              <a:ext uri="{FF2B5EF4-FFF2-40B4-BE49-F238E27FC236}">
                <a16:creationId xmlns:a16="http://schemas.microsoft.com/office/drawing/2014/main" id="{06F841EF-4F61-407B-9CB4-88B65718952F}"/>
              </a:ext>
            </a:extLst>
          </p:cNvPr>
          <p:cNvSpPr>
            <a:spLocks noChangeShapeType="1"/>
          </p:cNvSpPr>
          <p:nvPr/>
        </p:nvSpPr>
        <p:spPr bwMode="white">
          <a:xfrm>
            <a:off x="432094" y="1728333"/>
            <a:ext cx="1376938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GB" sz="1620" b="0" i="0">
              <a:latin typeface="TradeGothic LT" panose="02000503020000020004" pitchFamily="2" charset="77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02F93A8-66B5-47F4-983F-27B09C4112F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6937" y="751774"/>
            <a:ext cx="2683595" cy="779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1395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E7A043B-2C43-034D-9125-5023A6F46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2A5A6C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" name="Rectangle 16">
            <a:extLst>
              <a:ext uri="{FF2B5EF4-FFF2-40B4-BE49-F238E27FC236}">
                <a16:creationId xmlns:a16="http://schemas.microsoft.com/office/drawing/2014/main" id="{24CDCDFD-D8D5-4037-86B8-CA3F0D126B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626057" y="7659072"/>
            <a:ext cx="575424" cy="4001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 anchorCtr="0"/>
          <a:lstStyle>
            <a:lvl1pPr eaLnBrk="0" hangingPunct="0"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9pPr>
          </a:lstStyle>
          <a:p>
            <a:pPr algn="r" eaLnBrk="1" hangingPunct="1">
              <a:defRPr/>
            </a:pPr>
            <a:fld id="{158AFC14-6664-453F-97AB-5666C36D0C2E}" type="slidenum">
              <a:rPr lang="en-GB" altLang="en-US" sz="1440" b="1" i="0" smtClean="0">
                <a:solidFill>
                  <a:schemeClr val="accent1"/>
                </a:solidFill>
                <a:latin typeface="TradeGothic LT Bold" panose="02000503020000020004" pitchFamily="2" charset="77"/>
              </a:rPr>
              <a:pPr algn="r" eaLnBrk="1" hangingPunct="1">
                <a:defRPr/>
              </a:pPr>
              <a:t>‹#›</a:t>
            </a:fld>
            <a:endParaRPr lang="en-GB" altLang="en-US" sz="1260" b="1" i="0">
              <a:solidFill>
                <a:schemeClr val="accent1"/>
              </a:solidFill>
              <a:latin typeface="TradeGothic LT Bold" panose="02000503020000020004" pitchFamily="2" charset="77"/>
            </a:endParaRPr>
          </a:p>
        </p:txBody>
      </p:sp>
      <p:sp>
        <p:nvSpPr>
          <p:cNvPr id="5" name="Line 9">
            <a:extLst>
              <a:ext uri="{FF2B5EF4-FFF2-40B4-BE49-F238E27FC236}">
                <a16:creationId xmlns:a16="http://schemas.microsoft.com/office/drawing/2014/main" id="{06F841EF-4F61-407B-9CB4-88B65718952F}"/>
              </a:ext>
            </a:extLst>
          </p:cNvPr>
          <p:cNvSpPr>
            <a:spLocks noChangeShapeType="1"/>
          </p:cNvSpPr>
          <p:nvPr/>
        </p:nvSpPr>
        <p:spPr bwMode="white">
          <a:xfrm>
            <a:off x="432094" y="1728333"/>
            <a:ext cx="13769388" cy="0"/>
          </a:xfrm>
          <a:prstGeom prst="line">
            <a:avLst/>
          </a:prstGeom>
          <a:noFill/>
          <a:ln w="9525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GB" sz="1620" b="0" i="0">
              <a:latin typeface="TradeGothic LT" panose="02000503020000020004" pitchFamily="2" charset="77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02F93A8-66B5-47F4-983F-27B09C4112F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6937" y="751774"/>
            <a:ext cx="2683595" cy="779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05355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Contrast Dar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6">
            <a:extLst>
              <a:ext uri="{FF2B5EF4-FFF2-40B4-BE49-F238E27FC236}">
                <a16:creationId xmlns:a16="http://schemas.microsoft.com/office/drawing/2014/main" id="{D7F75BA3-B920-0440-AD88-C3393E8B9F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626057" y="7659072"/>
            <a:ext cx="575424" cy="4001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 anchorCtr="0"/>
          <a:lstStyle>
            <a:lvl1pPr eaLnBrk="0" hangingPunct="0"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9pPr>
          </a:lstStyle>
          <a:p>
            <a:pPr algn="r" eaLnBrk="1" hangingPunct="1">
              <a:defRPr/>
            </a:pPr>
            <a:fld id="{158AFC14-6664-453F-97AB-5666C36D0C2E}" type="slidenum">
              <a:rPr lang="en-GB" altLang="en-US" sz="1440" b="1" i="0" smtClean="0">
                <a:solidFill>
                  <a:schemeClr val="tx1"/>
                </a:solidFill>
                <a:latin typeface="TradeGothic LT Bold" panose="02000503020000020004" pitchFamily="2" charset="77"/>
              </a:rPr>
              <a:pPr algn="r" eaLnBrk="1" hangingPunct="1">
                <a:defRPr/>
              </a:pPr>
              <a:t>‹#›</a:t>
            </a:fld>
            <a:endParaRPr lang="en-GB" altLang="en-US" sz="1260" b="1" i="0">
              <a:solidFill>
                <a:schemeClr val="tx1"/>
              </a:solidFill>
              <a:latin typeface="TradeGothic LT Bold" panose="02000503020000020004" pitchFamily="2" charset="77"/>
            </a:endParaRP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9E914FC8-EEA1-41CD-A080-D1D18A3FD2D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ltGray">
          <a:xfrm>
            <a:off x="432094" y="496896"/>
            <a:ext cx="10573176" cy="1080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en-US"/>
              <a:t>Click to edit Master title style</a:t>
            </a:r>
            <a:endParaRPr lang="en-GB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8B7075-9E24-415E-A53A-4FB02F0666B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5987" y="751774"/>
            <a:ext cx="2685494" cy="779642"/>
          </a:xfrm>
          <a:prstGeom prst="rect">
            <a:avLst/>
          </a:prstGeom>
        </p:spPr>
      </p:pic>
      <p:sp>
        <p:nvSpPr>
          <p:cNvPr id="5" name="Line 9">
            <a:extLst>
              <a:ext uri="{FF2B5EF4-FFF2-40B4-BE49-F238E27FC236}">
                <a16:creationId xmlns:a16="http://schemas.microsoft.com/office/drawing/2014/main" id="{F652CC83-440E-400A-92A0-ACD0560ED99F}"/>
              </a:ext>
            </a:extLst>
          </p:cNvPr>
          <p:cNvSpPr>
            <a:spLocks noChangeShapeType="1"/>
          </p:cNvSpPr>
          <p:nvPr/>
        </p:nvSpPr>
        <p:spPr bwMode="white">
          <a:xfrm>
            <a:off x="432094" y="1728333"/>
            <a:ext cx="1376938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GB" sz="1620" b="0" i="0">
              <a:latin typeface="TradeGothic LT" panose="02000503020000020004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7258785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rast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6">
            <a:extLst>
              <a:ext uri="{FF2B5EF4-FFF2-40B4-BE49-F238E27FC236}">
                <a16:creationId xmlns:a16="http://schemas.microsoft.com/office/drawing/2014/main" id="{731343B5-64D6-2D49-B7E6-2CB5C2CD0D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626057" y="7659072"/>
            <a:ext cx="575424" cy="4001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 anchorCtr="0"/>
          <a:lstStyle>
            <a:lvl1pPr eaLnBrk="0" hangingPunct="0"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9pPr>
          </a:lstStyle>
          <a:p>
            <a:pPr algn="r" eaLnBrk="1" hangingPunct="1">
              <a:defRPr/>
            </a:pPr>
            <a:fld id="{158AFC14-6664-453F-97AB-5666C36D0C2E}" type="slidenum">
              <a:rPr lang="en-GB" altLang="en-US" sz="1440" b="1" i="0" smtClean="0">
                <a:solidFill>
                  <a:schemeClr val="tx1"/>
                </a:solidFill>
                <a:latin typeface="TradeGothic LT Bold" panose="02000503020000020004" pitchFamily="2" charset="77"/>
              </a:rPr>
              <a:pPr algn="r" eaLnBrk="1" hangingPunct="1">
                <a:defRPr/>
              </a:pPr>
              <a:t>‹#›</a:t>
            </a:fld>
            <a:endParaRPr lang="en-GB" altLang="en-US" sz="1260" b="1" i="0">
              <a:solidFill>
                <a:schemeClr val="tx1"/>
              </a:solidFill>
              <a:latin typeface="TradeGothic LT Bold" panose="02000503020000020004" pitchFamily="2" charset="77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7AAC0FC-9050-2D47-933F-7C1511CA8B7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5987" y="751774"/>
            <a:ext cx="2685494" cy="779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2866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 txBox="1">
            <a:spLocks noChangeArrowheads="1"/>
          </p:cNvSpPr>
          <p:nvPr/>
        </p:nvSpPr>
        <p:spPr bwMode="ltGray">
          <a:xfrm>
            <a:off x="569723" y="312483"/>
            <a:ext cx="10809409" cy="1080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GB" altLang="en-US" sz="2800">
                <a:solidFill>
                  <a:schemeClr val="tx2"/>
                </a:solidFill>
              </a:rPr>
              <a:t>Click to edit Master title style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5952" y="5289307"/>
            <a:ext cx="12438539" cy="1634805"/>
          </a:xfrm>
        </p:spPr>
        <p:txBody>
          <a:bodyPr anchor="t"/>
          <a:lstStyle>
            <a:lvl1pPr algn="l">
              <a:defRPr sz="4000" b="1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5952" y="3488729"/>
            <a:ext cx="12438539" cy="1800572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89" indent="0">
              <a:buNone/>
              <a:defRPr sz="1900"/>
            </a:lvl2pPr>
            <a:lvl3pPr marL="914377" indent="0">
              <a:buNone/>
              <a:defRPr sz="1600"/>
            </a:lvl3pPr>
            <a:lvl4pPr marL="1371566" indent="0">
              <a:buNone/>
              <a:defRPr sz="1500"/>
            </a:lvl4pPr>
            <a:lvl5pPr marL="1828754" indent="0">
              <a:buNone/>
              <a:defRPr sz="1500"/>
            </a:lvl5pPr>
            <a:lvl6pPr marL="2285943" indent="0">
              <a:buNone/>
              <a:defRPr sz="1500"/>
            </a:lvl6pPr>
            <a:lvl7pPr marL="2743131" indent="0">
              <a:buNone/>
              <a:defRPr sz="1500"/>
            </a:lvl7pPr>
            <a:lvl8pPr marL="3200320" indent="0">
              <a:buNone/>
              <a:defRPr sz="1500"/>
            </a:lvl8pPr>
            <a:lvl9pPr marL="3657509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7140171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rast Dar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6">
            <a:extLst>
              <a:ext uri="{FF2B5EF4-FFF2-40B4-BE49-F238E27FC236}">
                <a16:creationId xmlns:a16="http://schemas.microsoft.com/office/drawing/2014/main" id="{D7F75BA3-B920-0440-AD88-C3393E8B9F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626057" y="7659072"/>
            <a:ext cx="575424" cy="4001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 anchorCtr="0"/>
          <a:lstStyle>
            <a:lvl1pPr eaLnBrk="0" hangingPunct="0"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9pPr>
          </a:lstStyle>
          <a:p>
            <a:pPr algn="r" eaLnBrk="1" hangingPunct="1">
              <a:defRPr/>
            </a:pPr>
            <a:fld id="{158AFC14-6664-453F-97AB-5666C36D0C2E}" type="slidenum">
              <a:rPr lang="en-GB" altLang="en-US" sz="1440" b="1" i="0" smtClean="0">
                <a:solidFill>
                  <a:schemeClr val="tx1"/>
                </a:solidFill>
                <a:latin typeface="TradeGothic LT Bold" panose="02000503020000020004" pitchFamily="2" charset="77"/>
              </a:rPr>
              <a:pPr algn="r" eaLnBrk="1" hangingPunct="1">
                <a:defRPr/>
              </a:pPr>
              <a:t>‹#›</a:t>
            </a:fld>
            <a:endParaRPr lang="en-GB" altLang="en-US" sz="1260" b="1" i="0">
              <a:solidFill>
                <a:schemeClr val="tx1"/>
              </a:solidFill>
              <a:latin typeface="TradeGothic LT Bold" panose="02000503020000020004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9981477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69087" y="1998739"/>
            <a:ext cx="6623219" cy="549698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36195" y="1998739"/>
            <a:ext cx="6623216" cy="549698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570436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1680" y="1842492"/>
            <a:ext cx="6465703" cy="767864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9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31680" y="2610354"/>
            <a:ext cx="6465703" cy="474246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433657" y="1842492"/>
            <a:ext cx="6468244" cy="767864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9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33657" y="2610354"/>
            <a:ext cx="6468244" cy="474246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title"/>
          </p:nvPr>
        </p:nvSpPr>
        <p:spPr bwMode="ltGray">
          <a:xfrm>
            <a:off x="569084" y="312841"/>
            <a:ext cx="9532214" cy="10799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lvl="0"/>
            <a:r>
              <a:rPr lang="en-US" altLang="en-US"/>
              <a:t>Click to edit Master title style</a:t>
            </a:r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483093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884194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10"/>
          <p:cNvSpPr txBox="1">
            <a:spLocks noChangeArrowheads="1"/>
          </p:cNvSpPr>
          <p:nvPr/>
        </p:nvSpPr>
        <p:spPr bwMode="ltGray">
          <a:xfrm>
            <a:off x="432094" y="636325"/>
            <a:ext cx="7586743" cy="885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>
              <a:spcBef>
                <a:spcPct val="20000"/>
              </a:spcBef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2pPr>
            <a:lvl3pPr marL="11430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3pPr>
            <a:lvl4pPr marL="16002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4pPr>
            <a:lvl5pPr marL="20574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680" b="1" i="0">
                <a:solidFill>
                  <a:schemeClr val="tx1"/>
                </a:solidFill>
                <a:latin typeface="TradeGothic LT Bold" panose="02000806050000020004" pitchFamily="2" charset="0"/>
              </a:rPr>
              <a:t>School of Electronic and Electrical Engineering</a:t>
            </a:r>
          </a:p>
          <a:p>
            <a:pPr>
              <a:spcBef>
                <a:spcPct val="0"/>
              </a:spcBef>
            </a:pPr>
            <a:r>
              <a:rPr lang="en-GB" altLang="en-US" sz="1320" b="0" i="0">
                <a:solidFill>
                  <a:schemeClr val="tx1"/>
                </a:solidFill>
                <a:latin typeface="TradeGothic LT CondEighteen" panose="02000606020000020004" pitchFamily="2" charset="0"/>
              </a:rPr>
              <a:t>FACULTY OF ENGINEERING</a:t>
            </a:r>
            <a:r>
              <a:rPr lang="en-GB" altLang="en-US" sz="1320" b="0" i="0" baseline="0">
                <a:solidFill>
                  <a:schemeClr val="tx1"/>
                </a:solidFill>
                <a:latin typeface="TradeGothic LT CondEighteen" panose="02000606020000020004" pitchFamily="2" charset="0"/>
              </a:rPr>
              <a:t> AND </a:t>
            </a:r>
            <a:r>
              <a:rPr lang="en-GB" altLang="en-US" sz="1320" b="0" i="0">
                <a:solidFill>
                  <a:schemeClr val="tx1"/>
                </a:solidFill>
                <a:latin typeface="TradeGothic LT CondEighteen" panose="02000606020000020004" pitchFamily="2" charset="0"/>
              </a:rPr>
              <a:t>PHYSICAL SCIENCES</a:t>
            </a:r>
          </a:p>
        </p:txBody>
      </p:sp>
      <p:sp>
        <p:nvSpPr>
          <p:cNvPr id="43012" name="Rectangle 4"/>
          <p:cNvSpPr>
            <a:spLocks noGrp="1" noChangeArrowheads="1"/>
          </p:cNvSpPr>
          <p:nvPr>
            <p:ph type="subTitle" idx="1" hasCustomPrompt="1"/>
          </p:nvPr>
        </p:nvSpPr>
        <p:spPr bwMode="ltGray">
          <a:xfrm>
            <a:off x="432094" y="3885971"/>
            <a:ext cx="13769387" cy="144559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lang="en-GB" sz="2880" b="0" i="0" kern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/>
              <a:t>Subtitle</a:t>
            </a:r>
          </a:p>
        </p:txBody>
      </p:sp>
      <p:sp>
        <p:nvSpPr>
          <p:cNvPr id="13" name="Line 9">
            <a:extLst>
              <a:ext uri="{FF2B5EF4-FFF2-40B4-BE49-F238E27FC236}">
                <a16:creationId xmlns:a16="http://schemas.microsoft.com/office/drawing/2014/main" id="{6DCECDAA-B31A-3F4B-BAB2-5F43375466F7}"/>
              </a:ext>
            </a:extLst>
          </p:cNvPr>
          <p:cNvSpPr>
            <a:spLocks noChangeShapeType="1"/>
          </p:cNvSpPr>
          <p:nvPr/>
        </p:nvSpPr>
        <p:spPr bwMode="white">
          <a:xfrm>
            <a:off x="432094" y="1728333"/>
            <a:ext cx="137693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GB" sz="1620" b="0" i="0">
              <a:latin typeface="TradeGothic LT" panose="02000503020000020004" pitchFamily="2" charset="77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E6B8311-CD6E-A64C-8453-20232A2D86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94" y="2681985"/>
            <a:ext cx="13769387" cy="1080344"/>
          </a:xfrm>
        </p:spPr>
        <p:txBody>
          <a:bodyPr/>
          <a:lstStyle>
            <a:lvl1pPr>
              <a:defRPr sz="4321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GB"/>
              <a:t>Title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5DCF817-C4AF-234A-9A06-C2535918C65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2094" y="5467821"/>
            <a:ext cx="13769387" cy="1116922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>
              <a:buNone/>
              <a:defRPr lang="en-GB" b="1" i="0" dirty="0" smtClean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GB"/>
              <a:t>Authors and Institutes</a:t>
            </a:r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7199CDCA-298A-4546-AB14-7859D89F9EE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2095" y="6708384"/>
            <a:ext cx="7779326" cy="46272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lang="en-GB" b="0" i="0" dirty="0" smtClean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GB"/>
              <a:t>Date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997CB4D-BD72-5944-A4B8-59100FCA44F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9682" y="754710"/>
            <a:ext cx="3571801" cy="776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9013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1B3680A-5EEE-4355-B0CA-36202FDB3E4B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432095" y="1998740"/>
            <a:ext cx="13764308" cy="549698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None/>
              <a:defRPr sz="2640" b="1" i="0">
                <a:solidFill>
                  <a:schemeClr val="tx1"/>
                </a:solidFill>
                <a:latin typeface="TradeGothic LT CondEighteen" panose="02000606020000020004" pitchFamily="2" charset="0"/>
              </a:defRPr>
            </a:lvl1pPr>
            <a:lvl2pPr>
              <a:defRPr sz="2160" b="0" i="0">
                <a:solidFill>
                  <a:schemeClr val="tx1"/>
                </a:solidFill>
                <a:latin typeface="TradeGothic LT" panose="02000503020000020004" pitchFamily="2" charset="77"/>
              </a:defRPr>
            </a:lvl2pPr>
            <a:lvl3pPr>
              <a:spcAft>
                <a:spcPts val="480"/>
              </a:spcAft>
              <a:defRPr sz="2160" b="0" i="0">
                <a:solidFill>
                  <a:schemeClr val="tx1"/>
                </a:solidFill>
                <a:latin typeface="TradeGothic LT" panose="02000503020000020004" pitchFamily="2" charset="77"/>
              </a:defRPr>
            </a:lvl3pPr>
            <a:lvl4pPr>
              <a:spcAft>
                <a:spcPts val="480"/>
              </a:spcAft>
              <a:defRPr sz="2160" b="0" i="0">
                <a:solidFill>
                  <a:schemeClr val="tx1"/>
                </a:solidFill>
                <a:latin typeface="TradeGothic LT" panose="02000503020000020004" pitchFamily="2" charset="77"/>
              </a:defRPr>
            </a:lvl4pPr>
            <a:lvl5pPr>
              <a:spcAft>
                <a:spcPts val="480"/>
              </a:spcAft>
              <a:defRPr sz="2160" b="0" i="0">
                <a:solidFill>
                  <a:schemeClr val="tx1"/>
                </a:solidFill>
                <a:latin typeface="TradeGothic LT" panose="02000503020000020004" pitchFamily="2" charset="77"/>
              </a:defRPr>
            </a:lvl5pPr>
            <a:lvl6pPr>
              <a:defRPr sz="2160"/>
            </a:lvl6pPr>
            <a:lvl7pPr>
              <a:defRPr sz="1620"/>
            </a:lvl7pPr>
            <a:lvl8pPr>
              <a:defRPr sz="1620"/>
            </a:lvl8pPr>
            <a:lvl9pPr>
              <a:defRPr sz="162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428570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6E709B4-5E4D-DA4F-B332-7961A362272D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432094" y="1998740"/>
            <a:ext cx="6760211" cy="549698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400"/>
              </a:spcBef>
              <a:spcAft>
                <a:spcPts val="1440"/>
              </a:spcAft>
              <a:buNone/>
              <a:defRPr lang="en-GB" sz="2640" b="1" i="0" dirty="0">
                <a:solidFill>
                  <a:schemeClr val="tx1"/>
                </a:solidFill>
                <a:latin typeface="TradeGothic LT CondEighteen" panose="02000606020000020004" pitchFamily="2" charset="0"/>
                <a:ea typeface="+mn-ea"/>
                <a:cs typeface="+mn-cs"/>
              </a:defRPr>
            </a:lvl1pPr>
            <a:lvl2pPr>
              <a:defRPr sz="2160" b="0" i="0">
                <a:solidFill>
                  <a:schemeClr val="tx1"/>
                </a:solidFill>
                <a:latin typeface="TradeGothic LT" panose="02000503020000020004" pitchFamily="2" charset="77"/>
              </a:defRPr>
            </a:lvl2pPr>
            <a:lvl3pPr>
              <a:spcAft>
                <a:spcPts val="480"/>
              </a:spcAft>
              <a:defRPr sz="2160" b="0" i="0">
                <a:solidFill>
                  <a:schemeClr val="tx1"/>
                </a:solidFill>
                <a:latin typeface="TradeGothic LT" panose="02000503020000020004" pitchFamily="2" charset="77"/>
              </a:defRPr>
            </a:lvl3pPr>
            <a:lvl4pPr>
              <a:spcAft>
                <a:spcPts val="480"/>
              </a:spcAft>
              <a:defRPr sz="2160" b="0" i="0">
                <a:solidFill>
                  <a:schemeClr val="tx1"/>
                </a:solidFill>
                <a:latin typeface="TradeGothic LT" panose="02000503020000020004" pitchFamily="2" charset="77"/>
              </a:defRPr>
            </a:lvl4pPr>
            <a:lvl5pPr>
              <a:spcAft>
                <a:spcPts val="480"/>
              </a:spcAft>
              <a:defRPr sz="2160" b="0" i="0">
                <a:solidFill>
                  <a:schemeClr val="tx1"/>
                </a:solidFill>
                <a:latin typeface="TradeGothic LT" panose="02000503020000020004" pitchFamily="2" charset="77"/>
              </a:defRPr>
            </a:lvl5pPr>
            <a:lvl6pPr>
              <a:defRPr sz="2160"/>
            </a:lvl6pPr>
            <a:lvl7pPr>
              <a:defRPr sz="1620"/>
            </a:lvl7pPr>
            <a:lvl8pPr>
              <a:defRPr sz="1620"/>
            </a:lvl8pPr>
            <a:lvl9pPr>
              <a:defRPr sz="162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65F8334-ED18-E44B-AC30-68AA956CAA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436192" y="1998740"/>
            <a:ext cx="6762267" cy="549698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400"/>
              </a:spcBef>
              <a:spcAft>
                <a:spcPts val="1440"/>
              </a:spcAft>
              <a:buNone/>
              <a:defRPr lang="en-GB" sz="2640" b="1" i="0" dirty="0">
                <a:solidFill>
                  <a:schemeClr val="tx1"/>
                </a:solidFill>
                <a:latin typeface="TradeGothic LT CondEighteen" panose="02000606020000020004" pitchFamily="2" charset="0"/>
                <a:ea typeface="+mn-ea"/>
                <a:cs typeface="+mn-cs"/>
              </a:defRPr>
            </a:lvl1pPr>
            <a:lvl2pPr>
              <a:defRPr sz="2160" b="0" i="0">
                <a:solidFill>
                  <a:schemeClr val="tx1"/>
                </a:solidFill>
                <a:latin typeface="TradeGothic LT" panose="02000503020000020004" pitchFamily="2" charset="77"/>
              </a:defRPr>
            </a:lvl2pPr>
            <a:lvl3pPr>
              <a:spcAft>
                <a:spcPts val="480"/>
              </a:spcAft>
              <a:defRPr sz="2160" b="0" i="0">
                <a:solidFill>
                  <a:schemeClr val="tx1"/>
                </a:solidFill>
                <a:latin typeface="TradeGothic LT" panose="02000503020000020004" pitchFamily="2" charset="77"/>
              </a:defRPr>
            </a:lvl3pPr>
            <a:lvl4pPr>
              <a:spcAft>
                <a:spcPts val="480"/>
              </a:spcAft>
              <a:defRPr sz="2160" b="0" i="0">
                <a:solidFill>
                  <a:schemeClr val="tx1"/>
                </a:solidFill>
                <a:latin typeface="TradeGothic LT" panose="02000503020000020004" pitchFamily="2" charset="77"/>
              </a:defRPr>
            </a:lvl4pPr>
            <a:lvl5pPr>
              <a:spcAft>
                <a:spcPts val="480"/>
              </a:spcAft>
              <a:defRPr sz="2160" b="0" i="0">
                <a:solidFill>
                  <a:schemeClr val="tx1"/>
                </a:solidFill>
                <a:latin typeface="TradeGothic LT" panose="02000503020000020004" pitchFamily="2" charset="77"/>
              </a:defRPr>
            </a:lvl5pPr>
            <a:lvl6pPr>
              <a:defRPr sz="2160"/>
            </a:lvl6pPr>
            <a:lvl7pPr>
              <a:defRPr sz="1620"/>
            </a:lvl7pPr>
            <a:lvl8pPr>
              <a:defRPr sz="1620"/>
            </a:lvl8pPr>
            <a:lvl9pPr>
              <a:defRPr sz="162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DAD87A2A-08F8-8D4D-A696-F7E89588C63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ltGray">
          <a:xfrm>
            <a:off x="432094" y="496898"/>
            <a:ext cx="9880543" cy="1080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9241981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8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Relationship Id="rId14" Type="http://schemas.openxmlformats.org/officeDocument/2006/relationships/image" Target="../media/image2.emf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30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4" Type="http://schemas.openxmlformats.org/officeDocument/2006/relationships/image" Target="../media/image2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ChangeArrowheads="1"/>
          </p:cNvSpPr>
          <p:nvPr/>
        </p:nvSpPr>
        <p:spPr bwMode="ltGray">
          <a:xfrm>
            <a:off x="121946" y="91459"/>
            <a:ext cx="14389683" cy="1510957"/>
          </a:xfrm>
          <a:prstGeom prst="rect">
            <a:avLst/>
          </a:prstGeom>
          <a:solidFill>
            <a:srgbClr val="005F9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 anchor="ctr"/>
          <a:lstStyle>
            <a:lvl1pPr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</a:pPr>
            <a:endParaRPr lang="en-US" altLang="en-US" sz="2400">
              <a:solidFill>
                <a:srgbClr val="8D010F"/>
              </a:solidFill>
              <a:latin typeface="Times" panose="02020603050405020304" pitchFamily="18" charset="0"/>
            </a:endParaRP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550666" y="1966340"/>
            <a:ext cx="13490327" cy="58936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2"/>
            <a:r>
              <a:rPr lang="en-US" altLang="en-US"/>
              <a:t>Second level</a:t>
            </a:r>
          </a:p>
          <a:p>
            <a:pPr lvl="3"/>
            <a:r>
              <a:rPr lang="en-US" altLang="en-US"/>
              <a:t>Third level</a:t>
            </a:r>
          </a:p>
          <a:p>
            <a:pPr lvl="4"/>
            <a:r>
              <a:rPr lang="en-US" altLang="en-US"/>
              <a:t>Fourth level</a:t>
            </a:r>
            <a:endParaRPr lang="en-GB" altLang="en-US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title"/>
          </p:nvPr>
        </p:nvSpPr>
        <p:spPr bwMode="ltGray">
          <a:xfrm>
            <a:off x="569723" y="312483"/>
            <a:ext cx="9531576" cy="1080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  <a:endParaRPr lang="en-GB" altLang="en-US"/>
          </a:p>
        </p:txBody>
      </p:sp>
      <p:sp>
        <p:nvSpPr>
          <p:cNvPr id="1029" name="Line 10"/>
          <p:cNvSpPr>
            <a:spLocks noChangeShapeType="1"/>
          </p:cNvSpPr>
          <p:nvPr/>
        </p:nvSpPr>
        <p:spPr bwMode="white">
          <a:xfrm>
            <a:off x="322015" y="1920611"/>
            <a:ext cx="1394572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1438" tIns="45719" rIns="91438" bIns="45719" anchor="ctr"/>
          <a:lstStyle/>
          <a:p>
            <a:endParaRPr lang="en-GB" sz="2000"/>
          </a:p>
        </p:txBody>
      </p:sp>
      <p:sp>
        <p:nvSpPr>
          <p:cNvPr id="42000" name="Rectangle 16"/>
          <p:cNvSpPr>
            <a:spLocks noChangeArrowheads="1"/>
          </p:cNvSpPr>
          <p:nvPr/>
        </p:nvSpPr>
        <p:spPr bwMode="auto">
          <a:xfrm>
            <a:off x="10487396" y="7691970"/>
            <a:ext cx="3414501" cy="5716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1438" tIns="45719" rIns="91438" bIns="45719"/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defRPr/>
            </a:pPr>
            <a:fld id="{158AFC14-6664-453F-97AB-5666C36D0C2E}" type="slidenum">
              <a:rPr lang="en-GB" altLang="en-US" sz="1500" smtClean="0"/>
              <a:pPr algn="r" eaLnBrk="1" hangingPunct="1">
                <a:defRPr/>
              </a:pPr>
              <a:t>‹#›</a:t>
            </a:fld>
            <a:endParaRPr lang="en-GB" altLang="en-US" sz="1500"/>
          </a:p>
        </p:txBody>
      </p:sp>
      <p:pic>
        <p:nvPicPr>
          <p:cNvPr id="10" name="Picture 11" descr="LeedsUniWhite"/>
          <p:cNvPicPr>
            <a:picLocks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3809" y="532975"/>
            <a:ext cx="3638088" cy="777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76" r:id="rId2"/>
    <p:sldLayoutId id="2147483681" r:id="rId3"/>
    <p:sldLayoutId id="2147483677" r:id="rId4"/>
    <p:sldLayoutId id="2147483678" r:id="rId5"/>
    <p:sldLayoutId id="2147483679" r:id="rId6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" charset="0"/>
        </a:defRPr>
      </a:lvl5pPr>
      <a:lvl6pPr marL="457189"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" charset="0"/>
        </a:defRPr>
      </a:lvl6pPr>
      <a:lvl7pPr marL="914377"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" charset="0"/>
        </a:defRPr>
      </a:lvl7pPr>
      <a:lvl8pPr marL="1371566"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" charset="0"/>
        </a:defRPr>
      </a:lvl8pPr>
      <a:lvl9pPr marL="1828754"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" charset="0"/>
        </a:defRPr>
      </a:lvl9pPr>
    </p:titleStyle>
    <p:bodyStyle>
      <a:lvl1pPr marL="342891" indent="-342891" algn="l" rtl="0" eaLnBrk="1" fontAlgn="base" hangingPunct="1">
        <a:spcBef>
          <a:spcPct val="0"/>
        </a:spcBef>
        <a:spcAft>
          <a:spcPct val="4000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271456" indent="-269868" algn="l" rtl="0" eaLnBrk="1" fontAlgn="base" hangingPunct="1">
        <a:spcBef>
          <a:spcPct val="0"/>
        </a:spcBef>
        <a:spcAft>
          <a:spcPct val="40000"/>
        </a:spcAft>
        <a:buChar char="•"/>
        <a:defRPr sz="2000">
          <a:solidFill>
            <a:schemeClr val="tx1"/>
          </a:solidFill>
          <a:latin typeface="+mn-lt"/>
        </a:defRPr>
      </a:lvl2pPr>
      <a:lvl3pPr marL="542912" indent="-269868" algn="l" rtl="0" eaLnBrk="1" fontAlgn="base" hangingPunct="1">
        <a:spcBef>
          <a:spcPct val="0"/>
        </a:spcBef>
        <a:spcAft>
          <a:spcPct val="40000"/>
        </a:spcAft>
        <a:buChar char="•"/>
        <a:defRPr sz="2000">
          <a:solidFill>
            <a:schemeClr val="tx1"/>
          </a:solidFill>
          <a:latin typeface="+mn-lt"/>
        </a:defRPr>
      </a:lvl3pPr>
      <a:lvl4pPr marL="809605" indent="-265107" algn="l" rtl="0" eaLnBrk="1" fontAlgn="base" hangingPunct="1">
        <a:spcBef>
          <a:spcPct val="0"/>
        </a:spcBef>
        <a:spcAft>
          <a:spcPct val="40000"/>
        </a:spcAft>
        <a:buChar char="•"/>
        <a:defRPr sz="2000">
          <a:solidFill>
            <a:schemeClr val="tx1"/>
          </a:solidFill>
          <a:latin typeface="+mn-lt"/>
        </a:defRPr>
      </a:lvl4pPr>
      <a:lvl5pPr marL="1081061" indent="-269868" algn="l" rtl="0" eaLnBrk="1" fontAlgn="base" hangingPunct="1">
        <a:spcBef>
          <a:spcPct val="0"/>
        </a:spcBef>
        <a:spcAft>
          <a:spcPct val="40000"/>
        </a:spcAft>
        <a:buChar char="•"/>
        <a:defRPr sz="2000">
          <a:solidFill>
            <a:schemeClr val="tx1"/>
          </a:solidFill>
          <a:latin typeface="+mn-lt"/>
        </a:defRPr>
      </a:lvl5pPr>
      <a:lvl6pPr marL="1538250" indent="-269868" algn="l" rtl="0" eaLnBrk="1" fontAlgn="base" hangingPunct="1">
        <a:spcBef>
          <a:spcPct val="0"/>
        </a:spcBef>
        <a:spcAft>
          <a:spcPct val="40000"/>
        </a:spcAft>
        <a:buChar char="•"/>
        <a:defRPr sz="2000">
          <a:solidFill>
            <a:schemeClr val="tx1"/>
          </a:solidFill>
          <a:latin typeface="+mn-lt"/>
        </a:defRPr>
      </a:lvl6pPr>
      <a:lvl7pPr marL="1995438" indent="-269868" algn="l" rtl="0" eaLnBrk="1" fontAlgn="base" hangingPunct="1">
        <a:spcBef>
          <a:spcPct val="0"/>
        </a:spcBef>
        <a:spcAft>
          <a:spcPct val="40000"/>
        </a:spcAft>
        <a:buChar char="•"/>
        <a:defRPr sz="2000">
          <a:solidFill>
            <a:schemeClr val="tx1"/>
          </a:solidFill>
          <a:latin typeface="+mn-lt"/>
        </a:defRPr>
      </a:lvl7pPr>
      <a:lvl8pPr marL="2452627" indent="-269868" algn="l" rtl="0" eaLnBrk="1" fontAlgn="base" hangingPunct="1">
        <a:spcBef>
          <a:spcPct val="0"/>
        </a:spcBef>
        <a:spcAft>
          <a:spcPct val="40000"/>
        </a:spcAft>
        <a:buChar char="•"/>
        <a:defRPr sz="2000">
          <a:solidFill>
            <a:schemeClr val="tx1"/>
          </a:solidFill>
          <a:latin typeface="+mn-lt"/>
        </a:defRPr>
      </a:lvl8pPr>
      <a:lvl9pPr marL="2909815" indent="-269868" algn="l" rtl="0" eaLnBrk="1" fontAlgn="base" hangingPunct="1">
        <a:spcBef>
          <a:spcPct val="0"/>
        </a:spcBef>
        <a:spcAft>
          <a:spcPct val="40000"/>
        </a:spcAft>
        <a:buChar char="•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37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ChangeArrowheads="1"/>
          </p:cNvSpPr>
          <p:nvPr/>
        </p:nvSpPr>
        <p:spPr bwMode="ltGray">
          <a:xfrm>
            <a:off x="0" y="1"/>
            <a:ext cx="14633575" cy="172833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wrap="none" anchor="ctr"/>
          <a:lstStyle>
            <a:lvl1pPr>
              <a:spcBef>
                <a:spcPct val="20000"/>
              </a:spcBef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2pPr>
            <a:lvl3pPr marL="11430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3pPr>
            <a:lvl4pPr marL="16002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4pPr>
            <a:lvl5pPr marL="20574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</a:pPr>
            <a:endParaRPr lang="en-US" altLang="en-US" sz="2160" b="0" i="0">
              <a:solidFill>
                <a:srgbClr val="8D010F"/>
              </a:solidFill>
              <a:latin typeface="TradeGothic LT" panose="02000503020000020004" pitchFamily="2" charset="77"/>
            </a:endParaRP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title"/>
          </p:nvPr>
        </p:nvSpPr>
        <p:spPr bwMode="ltGray">
          <a:xfrm>
            <a:off x="432095" y="496898"/>
            <a:ext cx="9880543" cy="1080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  <a:endParaRPr lang="en-GB" altLang="en-US"/>
          </a:p>
        </p:txBody>
      </p:sp>
      <p:sp>
        <p:nvSpPr>
          <p:cNvPr id="42000" name="Rectangle 16"/>
          <p:cNvSpPr>
            <a:spLocks noChangeArrowheads="1"/>
          </p:cNvSpPr>
          <p:nvPr/>
        </p:nvSpPr>
        <p:spPr bwMode="auto">
          <a:xfrm>
            <a:off x="13626058" y="7659074"/>
            <a:ext cx="575424" cy="4001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 anchorCtr="0"/>
          <a:lstStyle>
            <a:lvl1pPr eaLnBrk="0" hangingPunct="0"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9pPr>
          </a:lstStyle>
          <a:p>
            <a:pPr algn="r" eaLnBrk="1" hangingPunct="1">
              <a:defRPr/>
            </a:pPr>
            <a:fld id="{158AFC14-6664-453F-97AB-5666C36D0C2E}" type="slidenum">
              <a:rPr lang="en-GB" altLang="en-US" sz="1440" b="1" i="0" smtClean="0">
                <a:solidFill>
                  <a:schemeClr val="accent1"/>
                </a:solidFill>
                <a:latin typeface="TradeGothic LT Bold" panose="02000503020000020004" pitchFamily="2" charset="77"/>
              </a:rPr>
              <a:pPr algn="r" eaLnBrk="1" hangingPunct="1">
                <a:defRPr/>
              </a:pPr>
              <a:t>‹#›</a:t>
            </a:fld>
            <a:endParaRPr lang="en-GB" altLang="en-US" sz="1260" b="1" i="0">
              <a:solidFill>
                <a:schemeClr val="accent1"/>
              </a:solidFill>
              <a:latin typeface="TradeGothic LT Bold" panose="02000503020000020004" pitchFamily="2" charset="77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997CB4D-BD72-5944-A4B8-59100FCA44F1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9682" y="754710"/>
            <a:ext cx="3571801" cy="776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6179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2880" b="1" i="0">
          <a:solidFill>
            <a:schemeClr val="bg1"/>
          </a:solidFill>
          <a:latin typeface="TradeGothic LT CondEighteen" panose="02000606020000020004" pitchFamily="2" charset="0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520">
          <a:solidFill>
            <a:schemeClr val="tx2"/>
          </a:solidFill>
          <a:latin typeface="TradeGothic LT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520">
          <a:solidFill>
            <a:schemeClr val="tx2"/>
          </a:solidFill>
          <a:latin typeface="TradeGothic LT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520">
          <a:solidFill>
            <a:schemeClr val="tx2"/>
          </a:solidFill>
          <a:latin typeface="TradeGothic LT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520">
          <a:solidFill>
            <a:schemeClr val="tx2"/>
          </a:solidFill>
          <a:latin typeface="TradeGothic LT" charset="0"/>
        </a:defRPr>
      </a:lvl5pPr>
      <a:lvl6pPr marL="411549" algn="l" rtl="0" eaLnBrk="1" fontAlgn="base" hangingPunct="1">
        <a:spcBef>
          <a:spcPct val="0"/>
        </a:spcBef>
        <a:spcAft>
          <a:spcPct val="0"/>
        </a:spcAft>
        <a:defRPr sz="2520">
          <a:solidFill>
            <a:schemeClr val="tx2"/>
          </a:solidFill>
          <a:latin typeface="TradeGothic LT" charset="0"/>
        </a:defRPr>
      </a:lvl6pPr>
      <a:lvl7pPr marL="823097" algn="l" rtl="0" eaLnBrk="1" fontAlgn="base" hangingPunct="1">
        <a:spcBef>
          <a:spcPct val="0"/>
        </a:spcBef>
        <a:spcAft>
          <a:spcPct val="0"/>
        </a:spcAft>
        <a:defRPr sz="2520">
          <a:solidFill>
            <a:schemeClr val="tx2"/>
          </a:solidFill>
          <a:latin typeface="TradeGothic LT" charset="0"/>
        </a:defRPr>
      </a:lvl7pPr>
      <a:lvl8pPr marL="1234646" algn="l" rtl="0" eaLnBrk="1" fontAlgn="base" hangingPunct="1">
        <a:spcBef>
          <a:spcPct val="0"/>
        </a:spcBef>
        <a:spcAft>
          <a:spcPct val="0"/>
        </a:spcAft>
        <a:defRPr sz="2520">
          <a:solidFill>
            <a:schemeClr val="tx2"/>
          </a:solidFill>
          <a:latin typeface="TradeGothic LT" charset="0"/>
        </a:defRPr>
      </a:lvl8pPr>
      <a:lvl9pPr marL="1646194" algn="l" rtl="0" eaLnBrk="1" fontAlgn="base" hangingPunct="1">
        <a:spcBef>
          <a:spcPct val="0"/>
        </a:spcBef>
        <a:spcAft>
          <a:spcPct val="0"/>
        </a:spcAft>
        <a:defRPr sz="2520">
          <a:solidFill>
            <a:schemeClr val="tx2"/>
          </a:solidFill>
          <a:latin typeface="TradeGothic LT" charset="0"/>
        </a:defRPr>
      </a:lvl9pPr>
    </p:titleStyle>
    <p:bodyStyle>
      <a:lvl1pPr marL="308661" indent="-308661" algn="l" rtl="0" eaLnBrk="1" fontAlgn="base" hangingPunct="1">
        <a:spcBef>
          <a:spcPct val="0"/>
        </a:spcBef>
        <a:spcAft>
          <a:spcPct val="40000"/>
        </a:spcAft>
        <a:buChar char="•"/>
        <a:defRPr sz="2160">
          <a:solidFill>
            <a:schemeClr val="tx1"/>
          </a:solidFill>
          <a:latin typeface="TradeGothic LT" pitchFamily="2" charset="0"/>
          <a:ea typeface="+mn-ea"/>
          <a:cs typeface="+mn-cs"/>
        </a:defRPr>
      </a:lvl1pPr>
      <a:lvl2pPr marL="244357" indent="-242928" algn="l" rtl="0" eaLnBrk="1" fontAlgn="base" hangingPunct="1">
        <a:spcBef>
          <a:spcPct val="0"/>
        </a:spcBef>
        <a:spcAft>
          <a:spcPct val="40000"/>
        </a:spcAft>
        <a:buChar char="•"/>
        <a:defRPr sz="1800">
          <a:solidFill>
            <a:schemeClr val="tx1"/>
          </a:solidFill>
          <a:latin typeface="TradeGothic LT" pitchFamily="2" charset="0"/>
        </a:defRPr>
      </a:lvl2pPr>
      <a:lvl3pPr marL="488714" indent="-242928" algn="l" rtl="0" eaLnBrk="1" fontAlgn="base" hangingPunct="1">
        <a:spcBef>
          <a:spcPct val="0"/>
        </a:spcBef>
        <a:spcAft>
          <a:spcPct val="40000"/>
        </a:spcAft>
        <a:buChar char="•"/>
        <a:defRPr sz="1800">
          <a:solidFill>
            <a:schemeClr val="tx1"/>
          </a:solidFill>
          <a:latin typeface="TradeGothic LT" pitchFamily="2" charset="0"/>
        </a:defRPr>
      </a:lvl3pPr>
      <a:lvl4pPr marL="728784" indent="-238642" algn="l" rtl="0" eaLnBrk="1" fontAlgn="base" hangingPunct="1">
        <a:spcBef>
          <a:spcPct val="0"/>
        </a:spcBef>
        <a:spcAft>
          <a:spcPct val="40000"/>
        </a:spcAft>
        <a:buChar char="•"/>
        <a:defRPr sz="1800">
          <a:solidFill>
            <a:schemeClr val="tx1"/>
          </a:solidFill>
          <a:latin typeface="TradeGothic LT" pitchFamily="2" charset="0"/>
        </a:defRPr>
      </a:lvl4pPr>
      <a:lvl5pPr marL="973141" indent="-242928" algn="l" rtl="0" eaLnBrk="1" fontAlgn="base" hangingPunct="1">
        <a:spcBef>
          <a:spcPct val="0"/>
        </a:spcBef>
        <a:spcAft>
          <a:spcPct val="40000"/>
        </a:spcAft>
        <a:buChar char="•"/>
        <a:defRPr sz="1800">
          <a:solidFill>
            <a:schemeClr val="tx1"/>
          </a:solidFill>
          <a:latin typeface="TradeGothic LT" pitchFamily="2" charset="0"/>
        </a:defRPr>
      </a:lvl5pPr>
      <a:lvl6pPr marL="1384690" indent="-242928" algn="l" rtl="0" eaLnBrk="1" fontAlgn="base" hangingPunct="1">
        <a:spcBef>
          <a:spcPct val="0"/>
        </a:spcBef>
        <a:spcAft>
          <a:spcPct val="40000"/>
        </a:spcAft>
        <a:buChar char="•"/>
        <a:defRPr sz="1800">
          <a:solidFill>
            <a:schemeClr val="tx1"/>
          </a:solidFill>
          <a:latin typeface="+mn-lt"/>
        </a:defRPr>
      </a:lvl6pPr>
      <a:lvl7pPr marL="1796239" indent="-242928" algn="l" rtl="0" eaLnBrk="1" fontAlgn="base" hangingPunct="1">
        <a:spcBef>
          <a:spcPct val="0"/>
        </a:spcBef>
        <a:spcAft>
          <a:spcPct val="40000"/>
        </a:spcAft>
        <a:buChar char="•"/>
        <a:defRPr sz="1800">
          <a:solidFill>
            <a:schemeClr val="tx1"/>
          </a:solidFill>
          <a:latin typeface="+mn-lt"/>
        </a:defRPr>
      </a:lvl7pPr>
      <a:lvl8pPr marL="2207787" indent="-242928" algn="l" rtl="0" eaLnBrk="1" fontAlgn="base" hangingPunct="1">
        <a:spcBef>
          <a:spcPct val="0"/>
        </a:spcBef>
        <a:spcAft>
          <a:spcPct val="40000"/>
        </a:spcAft>
        <a:buChar char="•"/>
        <a:defRPr sz="1800">
          <a:solidFill>
            <a:schemeClr val="tx1"/>
          </a:solidFill>
          <a:latin typeface="+mn-lt"/>
        </a:defRPr>
      </a:lvl8pPr>
      <a:lvl9pPr marL="2619336" indent="-242928" algn="l" rtl="0" eaLnBrk="1" fontAlgn="base" hangingPunct="1">
        <a:spcBef>
          <a:spcPct val="0"/>
        </a:spcBef>
        <a:spcAft>
          <a:spcPct val="40000"/>
        </a:spcAft>
        <a:buChar char="•"/>
        <a:defRPr sz="18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823097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1pPr>
      <a:lvl2pPr marL="411549" algn="l" defTabSz="823097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2pPr>
      <a:lvl3pPr marL="823097" algn="l" defTabSz="823097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3pPr>
      <a:lvl4pPr marL="1234646" algn="l" defTabSz="823097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4pPr>
      <a:lvl5pPr marL="1646194" algn="l" defTabSz="823097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5pPr>
      <a:lvl6pPr marL="2057743" algn="l" defTabSz="823097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6pPr>
      <a:lvl7pPr marL="2469291" algn="l" defTabSz="823097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7pPr>
      <a:lvl8pPr marL="2880840" algn="l" defTabSz="823097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8pPr>
      <a:lvl9pPr marL="3292389" algn="l" defTabSz="823097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ChangeArrowheads="1"/>
          </p:cNvSpPr>
          <p:nvPr/>
        </p:nvSpPr>
        <p:spPr bwMode="ltGray">
          <a:xfrm>
            <a:off x="0" y="0"/>
            <a:ext cx="14633575" cy="172833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wrap="none" anchor="ctr"/>
          <a:lstStyle>
            <a:lvl1pPr>
              <a:spcBef>
                <a:spcPct val="20000"/>
              </a:spcBef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2pPr>
            <a:lvl3pPr marL="11430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3pPr>
            <a:lvl4pPr marL="16002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4pPr>
            <a:lvl5pPr marL="20574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</a:pPr>
            <a:endParaRPr lang="en-US" altLang="en-US" sz="2160" b="0" i="0">
              <a:solidFill>
                <a:srgbClr val="8D010F"/>
              </a:solidFill>
              <a:latin typeface="TradeGothic LT" panose="02000503020000020004" pitchFamily="2" charset="77"/>
            </a:endParaRP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title"/>
          </p:nvPr>
        </p:nvSpPr>
        <p:spPr bwMode="ltGray">
          <a:xfrm>
            <a:off x="432094" y="496896"/>
            <a:ext cx="10573176" cy="1080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  <a:endParaRPr lang="en-GB" altLang="en-US"/>
          </a:p>
        </p:txBody>
      </p:sp>
      <p:sp>
        <p:nvSpPr>
          <p:cNvPr id="42000" name="Rectangle 16"/>
          <p:cNvSpPr>
            <a:spLocks noChangeArrowheads="1"/>
          </p:cNvSpPr>
          <p:nvPr/>
        </p:nvSpPr>
        <p:spPr bwMode="auto">
          <a:xfrm>
            <a:off x="13626057" y="7659072"/>
            <a:ext cx="575424" cy="4001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 anchorCtr="0"/>
          <a:lstStyle>
            <a:lvl1pPr eaLnBrk="0" hangingPunct="0"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9pPr>
          </a:lstStyle>
          <a:p>
            <a:pPr algn="r" eaLnBrk="1" hangingPunct="1">
              <a:defRPr/>
            </a:pPr>
            <a:fld id="{158AFC14-6664-453F-97AB-5666C36D0C2E}" type="slidenum">
              <a:rPr lang="en-GB" altLang="en-US" sz="1440" b="1" i="0" smtClean="0">
                <a:solidFill>
                  <a:schemeClr val="accent1"/>
                </a:solidFill>
                <a:latin typeface="TradeGothic LT Bold" panose="02000503020000020004" pitchFamily="2" charset="77"/>
              </a:rPr>
              <a:pPr algn="r" eaLnBrk="1" hangingPunct="1">
                <a:defRPr/>
              </a:pPr>
              <a:t>‹#›</a:t>
            </a:fld>
            <a:endParaRPr lang="en-GB" altLang="en-US" sz="1260" b="1" i="0">
              <a:solidFill>
                <a:schemeClr val="accent1"/>
              </a:solidFill>
              <a:latin typeface="TradeGothic LT Bold" panose="02000503020000020004" pitchFamily="2" charset="77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997CB4D-BD72-5944-A4B8-59100FCA44F1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5987" y="751774"/>
            <a:ext cx="2685494" cy="779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1356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  <p:sldLayoutId id="2147483707" r:id="rId12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2880" b="1" i="0">
          <a:solidFill>
            <a:schemeClr val="bg1"/>
          </a:solidFill>
          <a:latin typeface="TradeGothic LT CondEighteen" panose="02000606020000020004" pitchFamily="2" charset="0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520">
          <a:solidFill>
            <a:schemeClr val="tx2"/>
          </a:solidFill>
          <a:latin typeface="TradeGothic LT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520">
          <a:solidFill>
            <a:schemeClr val="tx2"/>
          </a:solidFill>
          <a:latin typeface="TradeGothic LT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520">
          <a:solidFill>
            <a:schemeClr val="tx2"/>
          </a:solidFill>
          <a:latin typeface="TradeGothic LT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520">
          <a:solidFill>
            <a:schemeClr val="tx2"/>
          </a:solidFill>
          <a:latin typeface="TradeGothic LT" charset="0"/>
        </a:defRPr>
      </a:lvl5pPr>
      <a:lvl6pPr marL="411549" algn="l" rtl="0" eaLnBrk="1" fontAlgn="base" hangingPunct="1">
        <a:spcBef>
          <a:spcPct val="0"/>
        </a:spcBef>
        <a:spcAft>
          <a:spcPct val="0"/>
        </a:spcAft>
        <a:defRPr sz="2520">
          <a:solidFill>
            <a:schemeClr val="tx2"/>
          </a:solidFill>
          <a:latin typeface="TradeGothic LT" charset="0"/>
        </a:defRPr>
      </a:lvl6pPr>
      <a:lvl7pPr marL="823097" algn="l" rtl="0" eaLnBrk="1" fontAlgn="base" hangingPunct="1">
        <a:spcBef>
          <a:spcPct val="0"/>
        </a:spcBef>
        <a:spcAft>
          <a:spcPct val="0"/>
        </a:spcAft>
        <a:defRPr sz="2520">
          <a:solidFill>
            <a:schemeClr val="tx2"/>
          </a:solidFill>
          <a:latin typeface="TradeGothic LT" charset="0"/>
        </a:defRPr>
      </a:lvl7pPr>
      <a:lvl8pPr marL="1234646" algn="l" rtl="0" eaLnBrk="1" fontAlgn="base" hangingPunct="1">
        <a:spcBef>
          <a:spcPct val="0"/>
        </a:spcBef>
        <a:spcAft>
          <a:spcPct val="0"/>
        </a:spcAft>
        <a:defRPr sz="2520">
          <a:solidFill>
            <a:schemeClr val="tx2"/>
          </a:solidFill>
          <a:latin typeface="TradeGothic LT" charset="0"/>
        </a:defRPr>
      </a:lvl8pPr>
      <a:lvl9pPr marL="1646194" algn="l" rtl="0" eaLnBrk="1" fontAlgn="base" hangingPunct="1">
        <a:spcBef>
          <a:spcPct val="0"/>
        </a:spcBef>
        <a:spcAft>
          <a:spcPct val="0"/>
        </a:spcAft>
        <a:defRPr sz="2520">
          <a:solidFill>
            <a:schemeClr val="tx2"/>
          </a:solidFill>
          <a:latin typeface="TradeGothic LT" charset="0"/>
        </a:defRPr>
      </a:lvl9pPr>
    </p:titleStyle>
    <p:bodyStyle>
      <a:lvl1pPr marL="308661" indent="-308661" algn="l" rtl="0" eaLnBrk="1" fontAlgn="base" hangingPunct="1">
        <a:spcBef>
          <a:spcPct val="0"/>
        </a:spcBef>
        <a:spcAft>
          <a:spcPct val="40000"/>
        </a:spcAft>
        <a:buChar char="•"/>
        <a:defRPr sz="2160">
          <a:solidFill>
            <a:schemeClr val="tx1"/>
          </a:solidFill>
          <a:latin typeface="TradeGothic LT" pitchFamily="2" charset="0"/>
          <a:ea typeface="+mn-ea"/>
          <a:cs typeface="+mn-cs"/>
        </a:defRPr>
      </a:lvl1pPr>
      <a:lvl2pPr marL="244357" indent="-242928" algn="l" rtl="0" eaLnBrk="1" fontAlgn="base" hangingPunct="1">
        <a:spcBef>
          <a:spcPct val="0"/>
        </a:spcBef>
        <a:spcAft>
          <a:spcPct val="40000"/>
        </a:spcAft>
        <a:buChar char="•"/>
        <a:defRPr sz="1800">
          <a:solidFill>
            <a:schemeClr val="tx1"/>
          </a:solidFill>
          <a:latin typeface="TradeGothic LT" pitchFamily="2" charset="0"/>
        </a:defRPr>
      </a:lvl2pPr>
      <a:lvl3pPr marL="488714" indent="-242928" algn="l" rtl="0" eaLnBrk="1" fontAlgn="base" hangingPunct="1">
        <a:spcBef>
          <a:spcPct val="0"/>
        </a:spcBef>
        <a:spcAft>
          <a:spcPct val="40000"/>
        </a:spcAft>
        <a:buChar char="•"/>
        <a:defRPr sz="1800">
          <a:solidFill>
            <a:schemeClr val="tx1"/>
          </a:solidFill>
          <a:latin typeface="TradeGothic LT" pitchFamily="2" charset="0"/>
        </a:defRPr>
      </a:lvl3pPr>
      <a:lvl4pPr marL="728784" indent="-238642" algn="l" rtl="0" eaLnBrk="1" fontAlgn="base" hangingPunct="1">
        <a:spcBef>
          <a:spcPct val="0"/>
        </a:spcBef>
        <a:spcAft>
          <a:spcPct val="40000"/>
        </a:spcAft>
        <a:buChar char="•"/>
        <a:defRPr sz="1800">
          <a:solidFill>
            <a:schemeClr val="tx1"/>
          </a:solidFill>
          <a:latin typeface="TradeGothic LT" pitchFamily="2" charset="0"/>
        </a:defRPr>
      </a:lvl4pPr>
      <a:lvl5pPr marL="973141" indent="-242928" algn="l" rtl="0" eaLnBrk="1" fontAlgn="base" hangingPunct="1">
        <a:spcBef>
          <a:spcPct val="0"/>
        </a:spcBef>
        <a:spcAft>
          <a:spcPct val="40000"/>
        </a:spcAft>
        <a:buChar char="•"/>
        <a:defRPr sz="1800">
          <a:solidFill>
            <a:schemeClr val="tx1"/>
          </a:solidFill>
          <a:latin typeface="TradeGothic LT" pitchFamily="2" charset="0"/>
        </a:defRPr>
      </a:lvl5pPr>
      <a:lvl6pPr marL="1384690" indent="-242928" algn="l" rtl="0" eaLnBrk="1" fontAlgn="base" hangingPunct="1">
        <a:spcBef>
          <a:spcPct val="0"/>
        </a:spcBef>
        <a:spcAft>
          <a:spcPct val="40000"/>
        </a:spcAft>
        <a:buChar char="•"/>
        <a:defRPr sz="1800">
          <a:solidFill>
            <a:schemeClr val="tx1"/>
          </a:solidFill>
          <a:latin typeface="+mn-lt"/>
        </a:defRPr>
      </a:lvl6pPr>
      <a:lvl7pPr marL="1796239" indent="-242928" algn="l" rtl="0" eaLnBrk="1" fontAlgn="base" hangingPunct="1">
        <a:spcBef>
          <a:spcPct val="0"/>
        </a:spcBef>
        <a:spcAft>
          <a:spcPct val="40000"/>
        </a:spcAft>
        <a:buChar char="•"/>
        <a:defRPr sz="1800">
          <a:solidFill>
            <a:schemeClr val="tx1"/>
          </a:solidFill>
          <a:latin typeface="+mn-lt"/>
        </a:defRPr>
      </a:lvl7pPr>
      <a:lvl8pPr marL="2207787" indent="-242928" algn="l" rtl="0" eaLnBrk="1" fontAlgn="base" hangingPunct="1">
        <a:spcBef>
          <a:spcPct val="0"/>
        </a:spcBef>
        <a:spcAft>
          <a:spcPct val="40000"/>
        </a:spcAft>
        <a:buChar char="•"/>
        <a:defRPr sz="1800">
          <a:solidFill>
            <a:schemeClr val="tx1"/>
          </a:solidFill>
          <a:latin typeface="+mn-lt"/>
        </a:defRPr>
      </a:lvl8pPr>
      <a:lvl9pPr marL="2619336" indent="-242928" algn="l" rtl="0" eaLnBrk="1" fontAlgn="base" hangingPunct="1">
        <a:spcBef>
          <a:spcPct val="0"/>
        </a:spcBef>
        <a:spcAft>
          <a:spcPct val="40000"/>
        </a:spcAft>
        <a:buChar char="•"/>
        <a:defRPr sz="18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823097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1pPr>
      <a:lvl2pPr marL="411549" algn="l" defTabSz="823097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2pPr>
      <a:lvl3pPr marL="823097" algn="l" defTabSz="823097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3pPr>
      <a:lvl4pPr marL="1234646" algn="l" defTabSz="823097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4pPr>
      <a:lvl5pPr marL="1646194" algn="l" defTabSz="823097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5pPr>
      <a:lvl6pPr marL="2057743" algn="l" defTabSz="823097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6pPr>
      <a:lvl7pPr marL="2469291" algn="l" defTabSz="823097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7pPr>
      <a:lvl8pPr marL="2880840" algn="l" defTabSz="823097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8pPr>
      <a:lvl9pPr marL="3292389" algn="l" defTabSz="823097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2160" userDrawn="1">
          <p15:clr>
            <a:srgbClr val="F26B43"/>
          </p15:clr>
        </p15:guide>
        <p15:guide id="4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0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Unit 1.2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ELEC5566M</a:t>
            </a:r>
            <a:br>
              <a:rPr lang="en-GB"/>
            </a:br>
            <a:r>
              <a:rPr lang="en-GB"/>
              <a:t>FPGA Design for System-on-Chip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endParaRPr lang="en-GB"/>
          </a:p>
          <a:p>
            <a:pPr lvl="0"/>
            <a:r>
              <a:rPr lang="en-GB"/>
              <a:t>Prof Steven Freear    Module Leader    s.freear@leeds.ac.uk</a:t>
            </a:r>
          </a:p>
          <a:p>
            <a:pPr lvl="0"/>
            <a:r>
              <a:rPr lang="en-GB"/>
              <a:t>Dr David Cowell</a:t>
            </a:r>
          </a:p>
        </p:txBody>
      </p:sp>
    </p:spTree>
    <p:extLst>
      <p:ext uri="{BB962C8B-B14F-4D97-AF65-F5344CB8AC3E}">
        <p14:creationId xmlns:p14="http://schemas.microsoft.com/office/powerpoint/2010/main" val="22101987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B4CFF84-8C8A-D5CC-09CE-0478F6317953}"/>
              </a:ext>
            </a:extLst>
          </p:cNvPr>
          <p:cNvPicPr>
            <a:picLocks noGrp="1" noChangeAspect="1"/>
          </p:cNvPicPr>
          <p:nvPr>
            <p:ph sz="half" idx="10"/>
          </p:nvPr>
        </p:nvPicPr>
        <p:blipFill>
          <a:blip r:embed="rId2"/>
          <a:stretch>
            <a:fillRect/>
          </a:stretch>
        </p:blipFill>
        <p:spPr>
          <a:xfrm>
            <a:off x="433123" y="1727535"/>
            <a:ext cx="13666472" cy="628452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5F10630-525F-F5C7-E328-27DF61D264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Unit 1.1 Task Review</a:t>
            </a:r>
          </a:p>
        </p:txBody>
      </p:sp>
    </p:spTree>
    <p:extLst>
      <p:ext uri="{BB962C8B-B14F-4D97-AF65-F5344CB8AC3E}">
        <p14:creationId xmlns:p14="http://schemas.microsoft.com/office/powerpoint/2010/main" val="34220981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0757C53-CB3D-68BB-4663-B30528FE7A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519" y="191386"/>
            <a:ext cx="5214713" cy="74619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3A376DE-9A63-11A6-4862-9B8B5E2965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0399" y="217972"/>
            <a:ext cx="5194708" cy="7441969"/>
          </a:xfrm>
          <a:prstGeom prst="rect">
            <a:avLst/>
          </a:prstGeom>
          <a:ln w="38100">
            <a:solidFill>
              <a:srgbClr val="0000E6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44D3A64-60B1-F12F-8716-8E0F973650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28022" y="3720985"/>
            <a:ext cx="5108018" cy="3554274"/>
          </a:xfrm>
          <a:prstGeom prst="rect">
            <a:avLst/>
          </a:prstGeom>
          <a:ln w="38100">
            <a:solidFill>
              <a:srgbClr val="00B050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FD22D53D-BE9A-A525-4724-14C01A323BD0}"/>
              </a:ext>
            </a:extLst>
          </p:cNvPr>
          <p:cNvSpPr/>
          <p:nvPr/>
        </p:nvSpPr>
        <p:spPr bwMode="auto">
          <a:xfrm>
            <a:off x="994144" y="3120656"/>
            <a:ext cx="1982972" cy="1068572"/>
          </a:xfrm>
          <a:prstGeom prst="rect">
            <a:avLst/>
          </a:prstGeom>
          <a:noFill/>
          <a:ln w="38100" cap="flat" cmpd="sng" algn="ctr">
            <a:solidFill>
              <a:srgbClr val="0000E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radeGothic LT" charset="0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9D5C63E-EFF4-5B5F-D36B-ED8A9CF5B2A3}"/>
              </a:ext>
            </a:extLst>
          </p:cNvPr>
          <p:cNvCxnSpPr>
            <a:stCxn id="14" idx="3"/>
            <a:endCxn id="9" idx="1"/>
          </p:cNvCxnSpPr>
          <p:nvPr/>
        </p:nvCxnSpPr>
        <p:spPr bwMode="auto">
          <a:xfrm>
            <a:off x="2977116" y="3654942"/>
            <a:ext cx="3003283" cy="284015"/>
          </a:xfrm>
          <a:prstGeom prst="straightConnector1">
            <a:avLst/>
          </a:prstGeom>
          <a:solidFill>
            <a:schemeClr val="hlink"/>
          </a:solidFill>
          <a:ln w="38100" cap="flat" cmpd="sng" algn="ctr">
            <a:solidFill>
              <a:srgbClr val="0000E6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A6FD588A-15CE-D270-D4F4-E2BD89D353A3}"/>
              </a:ext>
            </a:extLst>
          </p:cNvPr>
          <p:cNvSpPr/>
          <p:nvPr/>
        </p:nvSpPr>
        <p:spPr bwMode="auto">
          <a:xfrm>
            <a:off x="6594781" y="3120656"/>
            <a:ext cx="1982972" cy="1068572"/>
          </a:xfrm>
          <a:prstGeom prst="rect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radeGothic LT" charset="0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2220BEC-3297-2690-859B-39FF615E0773}"/>
              </a:ext>
            </a:extLst>
          </p:cNvPr>
          <p:cNvCxnSpPr>
            <a:cxnSpLocks/>
            <a:stCxn id="19" idx="2"/>
            <a:endCxn id="13" idx="1"/>
          </p:cNvCxnSpPr>
          <p:nvPr/>
        </p:nvCxnSpPr>
        <p:spPr bwMode="auto">
          <a:xfrm>
            <a:off x="7586267" y="4189228"/>
            <a:ext cx="1541755" cy="1308894"/>
          </a:xfrm>
          <a:prstGeom prst="straightConnector1">
            <a:avLst/>
          </a:prstGeom>
          <a:solidFill>
            <a:schemeClr val="hlink"/>
          </a:solidFill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1618467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6EE600F-4F2A-8FE5-D183-ED82ACB843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1" y="3131231"/>
            <a:ext cx="13944600" cy="3433781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E7AD9E6F-D590-4762-F951-495DA1BF9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RTL Viewer</a:t>
            </a:r>
          </a:p>
        </p:txBody>
      </p:sp>
    </p:spTree>
    <p:extLst>
      <p:ext uri="{BB962C8B-B14F-4D97-AF65-F5344CB8AC3E}">
        <p14:creationId xmlns:p14="http://schemas.microsoft.com/office/powerpoint/2010/main" val="4264851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B801D3E-C862-3036-E156-959B22DB7D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1" y="2583399"/>
            <a:ext cx="13950950" cy="3768974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B02DDFD3-075A-AB38-8FC4-DBCE24DD00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RTL Viewer</a:t>
            </a:r>
          </a:p>
        </p:txBody>
      </p:sp>
    </p:spTree>
    <p:extLst>
      <p:ext uri="{BB962C8B-B14F-4D97-AF65-F5344CB8AC3E}">
        <p14:creationId xmlns:p14="http://schemas.microsoft.com/office/powerpoint/2010/main" val="6522808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55D9BDD-3B5D-9E5E-042F-3BE8E61DA4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1" y="2663112"/>
            <a:ext cx="13658850" cy="3304171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F9A8E8CF-E1CC-C32B-F803-B59F4C935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RTL Viewer</a:t>
            </a:r>
          </a:p>
        </p:txBody>
      </p:sp>
    </p:spTree>
    <p:extLst>
      <p:ext uri="{BB962C8B-B14F-4D97-AF65-F5344CB8AC3E}">
        <p14:creationId xmlns:p14="http://schemas.microsoft.com/office/powerpoint/2010/main" val="9619247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7EA2EA-BD61-058E-E147-3E18070DA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Unit 1.2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57E624-09D8-C3B4-1E2D-D99F8A5D033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D2D26E-D660-CEB7-8ABF-351A7679068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71ACB79-1CF3-F95B-AD24-DEA910A3F80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196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4DC137F-E86E-E403-9033-BC33DE169FC4}"/>
              </a:ext>
            </a:extLst>
          </p:cNvPr>
          <p:cNvPicPr>
            <a:picLocks noGrp="1" noChangeAspect="1"/>
          </p:cNvPicPr>
          <p:nvPr>
            <p:ph sz="half" idx="10"/>
          </p:nvPr>
        </p:nvPicPr>
        <p:blipFill>
          <a:blip r:embed="rId2"/>
          <a:stretch>
            <a:fillRect/>
          </a:stretch>
        </p:blipFill>
        <p:spPr>
          <a:xfrm>
            <a:off x="431800" y="2210864"/>
            <a:ext cx="13765213" cy="2670146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6EA5DA9-77E5-EB5F-E51F-0CFA62B7E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Bitwise vs Logical Operators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931D627-B5C4-8BEF-9BCE-FB62C9F433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119" y="5183466"/>
            <a:ext cx="5132061" cy="228237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230A7A6-0367-7F84-B29A-DCBD7B6B41BF}"/>
              </a:ext>
            </a:extLst>
          </p:cNvPr>
          <p:cNvSpPr txBox="1"/>
          <p:nvPr/>
        </p:nvSpPr>
        <p:spPr>
          <a:xfrm>
            <a:off x="5597278" y="5396289"/>
            <a:ext cx="8042066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/>
              <a:t>Logical operators operate </a:t>
            </a:r>
            <a:r>
              <a:rPr lang="en-GB" dirty="0"/>
              <a:t>on the </a:t>
            </a:r>
            <a:r>
              <a:rPr lang="en-GB" b="1" dirty="0"/>
              <a:t>value as a whole</a:t>
            </a:r>
            <a:r>
              <a:rPr lang="en-GB" dirty="0"/>
              <a:t>, not bit by bit.</a:t>
            </a:r>
          </a:p>
          <a:p>
            <a:endParaRPr lang="en-GB" dirty="0"/>
          </a:p>
          <a:p>
            <a:r>
              <a:rPr lang="en-GB" b="1" dirty="0"/>
              <a:t>Result</a:t>
            </a:r>
            <a:r>
              <a:rPr lang="en-GB" dirty="0"/>
              <a:t> is a </a:t>
            </a:r>
            <a:r>
              <a:rPr lang="en-GB" b="1" dirty="0"/>
              <a:t>single bit wide </a:t>
            </a:r>
            <a:r>
              <a:rPr lang="en-GB" dirty="0"/>
              <a:t>regardless of the operand width.</a:t>
            </a:r>
          </a:p>
          <a:p>
            <a:endParaRPr lang="en-GB" dirty="0"/>
          </a:p>
          <a:p>
            <a:r>
              <a:rPr lang="en-GB" b="1" dirty="0"/>
              <a:t>Non-zero input is true, while zero input is false.</a:t>
            </a:r>
          </a:p>
        </p:txBody>
      </p:sp>
    </p:spTree>
    <p:extLst>
      <p:ext uri="{BB962C8B-B14F-4D97-AF65-F5344CB8AC3E}">
        <p14:creationId xmlns:p14="http://schemas.microsoft.com/office/powerpoint/2010/main" val="28976470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D0212DE-3C86-F12E-54FB-2A2AE0B7DA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Comparison and Conditional Operators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A237B17E-FB21-4531-3300-7F8A69B5F697}"/>
              </a:ext>
            </a:extLst>
          </p:cNvPr>
          <p:cNvPicPr>
            <a:picLocks noGrp="1" noChangeAspect="1"/>
          </p:cNvPicPr>
          <p:nvPr>
            <p:ph sz="half" idx="10"/>
          </p:nvPr>
        </p:nvPicPr>
        <p:blipFill>
          <a:blip r:embed="rId2"/>
          <a:stretch>
            <a:fillRect/>
          </a:stretch>
        </p:blipFill>
        <p:spPr>
          <a:xfrm>
            <a:off x="431800" y="2450314"/>
            <a:ext cx="13765213" cy="4594210"/>
          </a:xfrm>
        </p:spPr>
      </p:pic>
    </p:spTree>
    <p:extLst>
      <p:ext uri="{BB962C8B-B14F-4D97-AF65-F5344CB8AC3E}">
        <p14:creationId xmlns:p14="http://schemas.microsoft.com/office/powerpoint/2010/main" val="16413759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D6EB046-1801-09EF-076A-57A5863F4E73}"/>
              </a:ext>
            </a:extLst>
          </p:cNvPr>
          <p:cNvPicPr>
            <a:picLocks noGrp="1" noChangeAspect="1"/>
          </p:cNvPicPr>
          <p:nvPr>
            <p:ph sz="half" idx="10"/>
          </p:nvPr>
        </p:nvPicPr>
        <p:blipFill>
          <a:blip r:embed="rId2"/>
          <a:stretch>
            <a:fillRect/>
          </a:stretch>
        </p:blipFill>
        <p:spPr>
          <a:xfrm>
            <a:off x="376581" y="1998663"/>
            <a:ext cx="10579553" cy="5497512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D77BE45-FD3F-D249-F401-FC4FE1AECE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Selection and Replication Operators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F9C7CD-D4E7-247D-D1F7-59CC0E2B220F}"/>
              </a:ext>
            </a:extLst>
          </p:cNvPr>
          <p:cNvSpPr txBox="1"/>
          <p:nvPr/>
        </p:nvSpPr>
        <p:spPr>
          <a:xfrm>
            <a:off x="10956134" y="2787194"/>
            <a:ext cx="3477564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latin typeface="Consolas" panose="020B0609020204030204" pitchFamily="49" charset="0"/>
              </a:rPr>
              <a:t>wire s = 8’b10101101;</a:t>
            </a:r>
            <a:br>
              <a:rPr lang="en-GB" dirty="0">
                <a:latin typeface="Consolas" panose="020B0609020204030204" pitchFamily="49" charset="0"/>
              </a:rPr>
            </a:br>
            <a:endParaRPr lang="en-GB" dirty="0">
              <a:latin typeface="Consolas" panose="020B0609020204030204" pitchFamily="49" charset="0"/>
            </a:endParaRPr>
          </a:p>
          <a:p>
            <a:r>
              <a:rPr lang="en-GB" dirty="0">
                <a:latin typeface="Consolas" panose="020B0609020204030204" pitchFamily="49" charset="0"/>
              </a:rPr>
              <a:t>s[1]     1’b      0 ;</a:t>
            </a:r>
          </a:p>
          <a:p>
            <a:r>
              <a:rPr lang="en-GB" dirty="0">
                <a:latin typeface="Consolas" panose="020B0609020204030204" pitchFamily="49" charset="0"/>
              </a:rPr>
              <a:t>s[2:0]   3’b     101;</a:t>
            </a:r>
          </a:p>
          <a:p>
            <a:r>
              <a:rPr lang="en-GB" dirty="0">
                <a:latin typeface="Consolas" panose="020B0609020204030204" pitchFamily="49" charset="0"/>
              </a:rPr>
              <a:t>s[2+:2]  2’b    11  ;</a:t>
            </a:r>
          </a:p>
          <a:p>
            <a:r>
              <a:rPr lang="en-GB" dirty="0">
                <a:latin typeface="Consolas" panose="020B0609020204030204" pitchFamily="49" charset="0"/>
              </a:rPr>
              <a:t>s[2-:2]  2’b     10 ;</a:t>
            </a:r>
          </a:p>
          <a:p>
            <a:endParaRPr lang="en-GB" dirty="0">
              <a:latin typeface="Consolas" panose="020B0609020204030204" pitchFamily="49" charset="0"/>
            </a:endParaRPr>
          </a:p>
          <a:p>
            <a:endParaRPr lang="en-GB" dirty="0">
              <a:latin typeface="Consolas" panose="020B0609020204030204" pitchFamily="49" charset="0"/>
            </a:endParaRPr>
          </a:p>
          <a:p>
            <a:r>
              <a:rPr lang="en-GB" dirty="0">
                <a:latin typeface="Consolas" panose="020B0609020204030204" pitchFamily="49" charset="0"/>
              </a:rPr>
              <a:t>wire in_1    = 2’b</a:t>
            </a:r>
            <a:r>
              <a:rPr lang="en-GB" dirty="0">
                <a:solidFill>
                  <a:srgbClr val="0000E6"/>
                </a:solidFill>
                <a:latin typeface="Consolas" panose="020B0609020204030204" pitchFamily="49" charset="0"/>
              </a:rPr>
              <a:t>01</a:t>
            </a:r>
            <a:r>
              <a:rPr lang="en-GB" dirty="0">
                <a:latin typeface="Consolas" panose="020B0609020204030204" pitchFamily="49" charset="0"/>
              </a:rPr>
              <a:t>;</a:t>
            </a:r>
          </a:p>
          <a:p>
            <a:r>
              <a:rPr lang="en-GB" dirty="0">
                <a:latin typeface="Consolas" panose="020B0609020204030204" pitchFamily="49" charset="0"/>
              </a:rPr>
              <a:t>wire in_2    = 2’b</a:t>
            </a:r>
            <a:r>
              <a:rPr lang="en-GB" dirty="0">
                <a:solidFill>
                  <a:srgbClr val="00B050"/>
                </a:solidFill>
                <a:latin typeface="Consolas" panose="020B0609020204030204" pitchFamily="49" charset="0"/>
              </a:rPr>
              <a:t>10</a:t>
            </a:r>
            <a:r>
              <a:rPr lang="en-GB" dirty="0">
                <a:latin typeface="Consolas" panose="020B0609020204030204" pitchFamily="49" charset="0"/>
              </a:rPr>
              <a:t>;</a:t>
            </a:r>
          </a:p>
          <a:p>
            <a:endParaRPr lang="en-GB" dirty="0">
              <a:latin typeface="Consolas" panose="020B0609020204030204" pitchFamily="49" charset="0"/>
            </a:endParaRPr>
          </a:p>
          <a:p>
            <a:r>
              <a:rPr lang="en-GB" dirty="0">
                <a:latin typeface="Consolas" panose="020B0609020204030204" pitchFamily="49" charset="0"/>
              </a:rPr>
              <a:t>{in_1, in_2} = 4’b</a:t>
            </a:r>
            <a:r>
              <a:rPr lang="en-GB" dirty="0">
                <a:solidFill>
                  <a:srgbClr val="0000E6"/>
                </a:solidFill>
                <a:latin typeface="Consolas" panose="020B0609020204030204" pitchFamily="49" charset="0"/>
              </a:rPr>
              <a:t>01</a:t>
            </a:r>
            <a:r>
              <a:rPr lang="en-GB" dirty="0">
                <a:solidFill>
                  <a:srgbClr val="00B050"/>
                </a:solidFill>
                <a:latin typeface="Consolas" panose="020B0609020204030204" pitchFamily="49" charset="0"/>
              </a:rPr>
              <a:t>10</a:t>
            </a:r>
            <a:r>
              <a:rPr lang="en-GB" dirty="0">
                <a:latin typeface="Consolas" panose="020B0609020204030204" pitchFamily="49" charset="0"/>
              </a:rPr>
              <a:t> </a:t>
            </a:r>
          </a:p>
          <a:p>
            <a:r>
              <a:rPr lang="en-GB" dirty="0">
                <a:latin typeface="Consolas" panose="020B0609020204030204" pitchFamily="49" charset="0"/>
              </a:rPr>
              <a:t>{(2){in_1}}  = 4’b0101;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5118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96FD1AE-422D-5934-DF30-213C65CA05A0}"/>
              </a:ext>
            </a:extLst>
          </p:cNvPr>
          <p:cNvPicPr>
            <a:picLocks noGrp="1" noChangeAspect="1"/>
          </p:cNvPicPr>
          <p:nvPr>
            <p:ph sz="half" idx="10"/>
          </p:nvPr>
        </p:nvPicPr>
        <p:blipFill>
          <a:blip r:embed="rId2"/>
          <a:stretch>
            <a:fillRect/>
          </a:stretch>
        </p:blipFill>
        <p:spPr>
          <a:xfrm>
            <a:off x="282864" y="1998663"/>
            <a:ext cx="8768054" cy="5497512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5FE79655-33E7-EB49-4712-61B919743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Procedural Assignment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F26A7E-9C7A-7733-8079-77189B841254}"/>
              </a:ext>
            </a:extLst>
          </p:cNvPr>
          <p:cNvSpPr txBox="1"/>
          <p:nvPr/>
        </p:nvSpPr>
        <p:spPr>
          <a:xfrm>
            <a:off x="9050918" y="1885097"/>
            <a:ext cx="4966781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Two types of procedural block,</a:t>
            </a:r>
          </a:p>
          <a:p>
            <a:r>
              <a:rPr lang="en-GB" dirty="0"/>
              <a:t>the </a:t>
            </a:r>
            <a:r>
              <a:rPr lang="en-GB" b="1" dirty="0"/>
              <a:t>initial</a:t>
            </a:r>
            <a:r>
              <a:rPr lang="en-GB" dirty="0"/>
              <a:t> block, and the </a:t>
            </a:r>
            <a:r>
              <a:rPr lang="en-GB" b="1" dirty="0"/>
              <a:t>always</a:t>
            </a:r>
            <a:r>
              <a:rPr lang="en-GB" dirty="0"/>
              <a:t> block.</a:t>
            </a:r>
          </a:p>
          <a:p>
            <a:endParaRPr lang="en-GB" dirty="0"/>
          </a:p>
          <a:p>
            <a:r>
              <a:rPr lang="en-GB" dirty="0"/>
              <a:t>The </a:t>
            </a:r>
            <a:r>
              <a:rPr lang="en-GB" b="1" dirty="0"/>
              <a:t>initial</a:t>
            </a:r>
            <a:r>
              <a:rPr lang="en-GB" dirty="0"/>
              <a:t> block performs its actions exactly </a:t>
            </a:r>
            <a:r>
              <a:rPr lang="en-GB" b="1" dirty="0"/>
              <a:t>once</a:t>
            </a:r>
            <a:r>
              <a:rPr lang="en-GB" dirty="0"/>
              <a:t> either when a simulation begins, or when the FPGA is configured.</a:t>
            </a:r>
          </a:p>
          <a:p>
            <a:endParaRPr lang="en-GB" dirty="0"/>
          </a:p>
          <a:p>
            <a:r>
              <a:rPr lang="en-GB" dirty="0"/>
              <a:t>The </a:t>
            </a:r>
            <a:r>
              <a:rPr lang="en-GB" b="1" dirty="0"/>
              <a:t>always</a:t>
            </a:r>
            <a:r>
              <a:rPr lang="en-GB" dirty="0"/>
              <a:t> block performs its actions </a:t>
            </a:r>
            <a:r>
              <a:rPr lang="en-GB" b="1" dirty="0"/>
              <a:t>every time an event occurs</a:t>
            </a:r>
            <a:r>
              <a:rPr lang="en-GB" dirty="0"/>
              <a:t>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926250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1A17EF5-C33B-A9F7-086C-5D095736054D}"/>
              </a:ext>
            </a:extLst>
          </p:cNvPr>
          <p:cNvPicPr>
            <a:picLocks noGrp="1" noChangeAspect="1"/>
          </p:cNvPicPr>
          <p:nvPr>
            <p:ph sz="half" idx="10"/>
          </p:nvPr>
        </p:nvPicPr>
        <p:blipFill>
          <a:blip r:embed="rId2"/>
          <a:stretch>
            <a:fillRect/>
          </a:stretch>
        </p:blipFill>
        <p:spPr>
          <a:xfrm>
            <a:off x="1268115" y="4606419"/>
            <a:ext cx="6373114" cy="329611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C6ADDB5-C3F3-6B3A-981A-5B3C322FF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Reading List - reminder</a:t>
            </a:r>
          </a:p>
        </p:txBody>
      </p:sp>
      <p:pic>
        <p:nvPicPr>
          <p:cNvPr id="1026" name="Picture 2" descr="Fundamentals of Digital Logic with Verilog Design Cover Image">
            <a:extLst>
              <a:ext uri="{FF2B5EF4-FFF2-40B4-BE49-F238E27FC236}">
                <a16:creationId xmlns:a16="http://schemas.microsoft.com/office/drawing/2014/main" id="{FFE59BA0-02C0-175E-B38D-786BEBE7F9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935" y="1959680"/>
            <a:ext cx="1885950" cy="2343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0FCAA56-63E5-BC0D-4FB0-4436B61C927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260"/>
          <a:stretch/>
        </p:blipFill>
        <p:spPr>
          <a:xfrm>
            <a:off x="7964859" y="4485704"/>
            <a:ext cx="6354062" cy="374548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5755697-34BE-B2EB-2F9E-7A660D9081D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24442"/>
          <a:stretch/>
        </p:blipFill>
        <p:spPr>
          <a:xfrm>
            <a:off x="3212331" y="1754682"/>
            <a:ext cx="6125430" cy="2360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8286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50F85F4-8681-427B-A6B4-A338F78D6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Behavioural Verilog</a:t>
            </a:r>
            <a:br>
              <a:rPr lang="en-GB" dirty="0"/>
            </a:br>
            <a:r>
              <a:rPr lang="en-GB" dirty="0"/>
              <a:t>Operators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08DD5A4-770B-BC11-9FD4-F98708F6B71B}"/>
              </a:ext>
            </a:extLst>
          </p:cNvPr>
          <p:cNvPicPr>
            <a:picLocks noGrp="1" noChangeAspect="1"/>
          </p:cNvPicPr>
          <p:nvPr>
            <p:ph sz="half" idx="10"/>
          </p:nvPr>
        </p:nvPicPr>
        <p:blipFill>
          <a:blip r:embed="rId2"/>
          <a:stretch>
            <a:fillRect/>
          </a:stretch>
        </p:blipFill>
        <p:spPr>
          <a:xfrm>
            <a:off x="879413" y="1998663"/>
            <a:ext cx="12869986" cy="5497512"/>
          </a:xfrm>
        </p:spPr>
      </p:pic>
    </p:spTree>
    <p:extLst>
      <p:ext uri="{BB962C8B-B14F-4D97-AF65-F5344CB8AC3E}">
        <p14:creationId xmlns:p14="http://schemas.microsoft.com/office/powerpoint/2010/main" val="18202052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4916FD2E-2C17-4D58-B3A1-86CEE9B568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Procedural Verilog</a:t>
            </a:r>
            <a:br>
              <a:rPr lang="en-GB" dirty="0"/>
            </a:br>
            <a:r>
              <a:rPr lang="en-GB" dirty="0"/>
              <a:t>If - else</a:t>
            </a:r>
          </a:p>
        </p:txBody>
      </p:sp>
      <p:pic>
        <p:nvPicPr>
          <p:cNvPr id="13" name="Content Placeholder 4">
            <a:extLst>
              <a:ext uri="{FF2B5EF4-FFF2-40B4-BE49-F238E27FC236}">
                <a16:creationId xmlns:a16="http://schemas.microsoft.com/office/drawing/2014/main" id="{CEAD7271-56D4-49B4-832D-3168415B90E3}"/>
              </a:ext>
            </a:extLst>
          </p:cNvPr>
          <p:cNvPicPr>
            <a:picLocks noGrp="1" noChangeAspect="1"/>
          </p:cNvPicPr>
          <p:nvPr>
            <p:ph sz="half" idx="10"/>
          </p:nvPr>
        </p:nvPicPr>
        <p:blipFill>
          <a:blip r:embed="rId2"/>
          <a:stretch>
            <a:fillRect/>
          </a:stretch>
        </p:blipFill>
        <p:spPr>
          <a:xfrm>
            <a:off x="1408082" y="2675434"/>
            <a:ext cx="11812649" cy="3324689"/>
          </a:xfrm>
          <a:prstGeom prst="rect">
            <a:avLst/>
          </a:prstGeom>
        </p:spPr>
      </p:pic>
      <p:sp>
        <p:nvSpPr>
          <p:cNvPr id="14" name="Content Placeholder 10">
            <a:extLst>
              <a:ext uri="{FF2B5EF4-FFF2-40B4-BE49-F238E27FC236}">
                <a16:creationId xmlns:a16="http://schemas.microsoft.com/office/drawing/2014/main" id="{A5198488-C86A-4683-AC7C-D8F8517FBDA2}"/>
              </a:ext>
            </a:extLst>
          </p:cNvPr>
          <p:cNvSpPr txBox="1">
            <a:spLocks/>
          </p:cNvSpPr>
          <p:nvPr/>
        </p:nvSpPr>
        <p:spPr>
          <a:xfrm>
            <a:off x="432094" y="6170831"/>
            <a:ext cx="13764308" cy="1080344"/>
          </a:xfrm>
          <a:prstGeom prst="rect">
            <a:avLst/>
          </a:prstGeom>
        </p:spPr>
        <p:txBody>
          <a:bodyPr/>
          <a:lstStyle>
            <a:lvl1pPr marL="0" indent="0" algn="l" rtl="0" eaLnBrk="1" fontAlgn="base" hangingPunct="1">
              <a:spcBef>
                <a:spcPts val="2400"/>
              </a:spcBef>
              <a:spcAft>
                <a:spcPts val="1440"/>
              </a:spcAft>
              <a:buNone/>
              <a:defRPr sz="2640" b="1" i="0">
                <a:solidFill>
                  <a:schemeClr val="tx1"/>
                </a:solidFill>
                <a:latin typeface="TradeGothic LT CondEighteen" panose="02000606020000020004" pitchFamily="2" charset="0"/>
                <a:ea typeface="+mn-ea"/>
                <a:cs typeface="+mn-cs"/>
              </a:defRPr>
            </a:lvl1pPr>
            <a:lvl2pPr marL="244357" indent="-242928" algn="l" rtl="0" eaLnBrk="1" fontAlgn="base" hangingPunct="1">
              <a:spcBef>
                <a:spcPct val="0"/>
              </a:spcBef>
              <a:spcAft>
                <a:spcPct val="40000"/>
              </a:spcAft>
              <a:buChar char="•"/>
              <a:defRPr sz="2160" b="0" i="0">
                <a:solidFill>
                  <a:schemeClr val="tx1"/>
                </a:solidFill>
                <a:latin typeface="TradeGothic LT" panose="02000503020000020004" pitchFamily="2" charset="77"/>
              </a:defRPr>
            </a:lvl2pPr>
            <a:lvl3pPr marL="488714" indent="-242928" algn="l" rtl="0" eaLnBrk="1" fontAlgn="base" hangingPunct="1">
              <a:spcBef>
                <a:spcPct val="0"/>
              </a:spcBef>
              <a:spcAft>
                <a:spcPts val="480"/>
              </a:spcAft>
              <a:buChar char="•"/>
              <a:defRPr sz="2160" b="0" i="0">
                <a:solidFill>
                  <a:schemeClr val="tx1"/>
                </a:solidFill>
                <a:latin typeface="TradeGothic LT" panose="02000503020000020004" pitchFamily="2" charset="77"/>
              </a:defRPr>
            </a:lvl3pPr>
            <a:lvl4pPr marL="728784" indent="-238642" algn="l" rtl="0" eaLnBrk="1" fontAlgn="base" hangingPunct="1">
              <a:spcBef>
                <a:spcPct val="0"/>
              </a:spcBef>
              <a:spcAft>
                <a:spcPts val="480"/>
              </a:spcAft>
              <a:buChar char="•"/>
              <a:defRPr sz="2160" b="0" i="0">
                <a:solidFill>
                  <a:schemeClr val="tx1"/>
                </a:solidFill>
                <a:latin typeface="TradeGothic LT" panose="02000503020000020004" pitchFamily="2" charset="77"/>
              </a:defRPr>
            </a:lvl4pPr>
            <a:lvl5pPr marL="973141" indent="-242928" algn="l" rtl="0" eaLnBrk="1" fontAlgn="base" hangingPunct="1">
              <a:spcBef>
                <a:spcPct val="0"/>
              </a:spcBef>
              <a:spcAft>
                <a:spcPts val="480"/>
              </a:spcAft>
              <a:buChar char="•"/>
              <a:defRPr sz="2160" b="0" i="0">
                <a:solidFill>
                  <a:schemeClr val="tx1"/>
                </a:solidFill>
                <a:latin typeface="TradeGothic LT" panose="02000503020000020004" pitchFamily="2" charset="77"/>
              </a:defRPr>
            </a:lvl5pPr>
            <a:lvl6pPr marL="1384690" indent="-242928" algn="l" rtl="0" eaLnBrk="1" fontAlgn="base" hangingPunct="1">
              <a:spcBef>
                <a:spcPct val="0"/>
              </a:spcBef>
              <a:spcAft>
                <a:spcPct val="40000"/>
              </a:spcAft>
              <a:buChar char="•"/>
              <a:defRPr sz="2160">
                <a:solidFill>
                  <a:schemeClr val="tx1"/>
                </a:solidFill>
                <a:latin typeface="+mn-lt"/>
              </a:defRPr>
            </a:lvl6pPr>
            <a:lvl7pPr marL="1796239" indent="-242928" algn="l" rtl="0" eaLnBrk="1" fontAlgn="base" hangingPunct="1">
              <a:spcBef>
                <a:spcPct val="0"/>
              </a:spcBef>
              <a:spcAft>
                <a:spcPct val="40000"/>
              </a:spcAft>
              <a:buChar char="•"/>
              <a:defRPr sz="1620">
                <a:solidFill>
                  <a:schemeClr val="tx1"/>
                </a:solidFill>
                <a:latin typeface="+mn-lt"/>
              </a:defRPr>
            </a:lvl7pPr>
            <a:lvl8pPr marL="2207787" indent="-242928" algn="l" rtl="0" eaLnBrk="1" fontAlgn="base" hangingPunct="1">
              <a:spcBef>
                <a:spcPct val="0"/>
              </a:spcBef>
              <a:spcAft>
                <a:spcPct val="40000"/>
              </a:spcAft>
              <a:buChar char="•"/>
              <a:defRPr sz="1620">
                <a:solidFill>
                  <a:schemeClr val="tx1"/>
                </a:solidFill>
                <a:latin typeface="+mn-lt"/>
              </a:defRPr>
            </a:lvl8pPr>
            <a:lvl9pPr marL="2619336" indent="-242928" algn="l" rtl="0" eaLnBrk="1" fontAlgn="base" hangingPunct="1">
              <a:spcBef>
                <a:spcPct val="0"/>
              </a:spcBef>
              <a:spcAft>
                <a:spcPct val="40000"/>
              </a:spcAft>
              <a:buChar char="•"/>
              <a:defRPr sz="162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n-GB" kern="0" dirty="0"/>
              <a:t>You can nest if-else statements to create complicated procedures.</a:t>
            </a:r>
          </a:p>
          <a:p>
            <a:pPr algn="ctr"/>
            <a:endParaRPr lang="en-GB" kern="0" dirty="0"/>
          </a:p>
        </p:txBody>
      </p:sp>
    </p:spTree>
    <p:extLst>
      <p:ext uri="{BB962C8B-B14F-4D97-AF65-F5344CB8AC3E}">
        <p14:creationId xmlns:p14="http://schemas.microsoft.com/office/powerpoint/2010/main" val="15391360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742CDCE-0410-48BA-8606-95A75DBB9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Verilog Case Statements</a:t>
            </a:r>
          </a:p>
        </p:txBody>
      </p:sp>
      <p:pic>
        <p:nvPicPr>
          <p:cNvPr id="5" name="Content Placeholder 2" descr="Screen Clipping">
            <a:extLst>
              <a:ext uri="{FF2B5EF4-FFF2-40B4-BE49-F238E27FC236}">
                <a16:creationId xmlns:a16="http://schemas.microsoft.com/office/drawing/2014/main" id="{7225442C-D68E-4F61-BE9A-E8845364701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6011" y="2459410"/>
            <a:ext cx="4795764" cy="34086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EA29CDA-18EF-45F8-BCA4-FE6369E8A0E5}"/>
              </a:ext>
            </a:extLst>
          </p:cNvPr>
          <p:cNvPicPr>
            <a:picLocks noGrp="1" noChangeAspect="1"/>
          </p:cNvPicPr>
          <p:nvPr>
            <p:ph sz="half" idx="10"/>
          </p:nvPr>
        </p:nvPicPr>
        <p:blipFill>
          <a:blip r:embed="rId3"/>
          <a:stretch>
            <a:fillRect/>
          </a:stretch>
        </p:blipFill>
        <p:spPr>
          <a:xfrm>
            <a:off x="260003" y="3147220"/>
            <a:ext cx="8853012" cy="2472590"/>
          </a:xfrm>
          <a:prstGeom prst="rect">
            <a:avLst/>
          </a:prstGeom>
        </p:spPr>
      </p:pic>
      <p:sp>
        <p:nvSpPr>
          <p:cNvPr id="7" name="Content Placeholder 10">
            <a:extLst>
              <a:ext uri="{FF2B5EF4-FFF2-40B4-BE49-F238E27FC236}">
                <a16:creationId xmlns:a16="http://schemas.microsoft.com/office/drawing/2014/main" id="{E7990ED5-BB3F-4E44-A042-6ACB03BE989C}"/>
              </a:ext>
            </a:extLst>
          </p:cNvPr>
          <p:cNvSpPr txBox="1">
            <a:spLocks/>
          </p:cNvSpPr>
          <p:nvPr/>
        </p:nvSpPr>
        <p:spPr>
          <a:xfrm>
            <a:off x="432094" y="6563865"/>
            <a:ext cx="13764308" cy="931857"/>
          </a:xfrm>
          <a:prstGeom prst="rect">
            <a:avLst/>
          </a:prstGeom>
        </p:spPr>
        <p:txBody>
          <a:bodyPr/>
          <a:lstStyle>
            <a:lvl1pPr marL="0" indent="0" algn="l" rtl="0" eaLnBrk="1" fontAlgn="base" hangingPunct="1">
              <a:spcBef>
                <a:spcPts val="2400"/>
              </a:spcBef>
              <a:spcAft>
                <a:spcPts val="1440"/>
              </a:spcAft>
              <a:buNone/>
              <a:defRPr sz="2640" b="1" i="0">
                <a:solidFill>
                  <a:schemeClr val="tx1"/>
                </a:solidFill>
                <a:latin typeface="TradeGothic LT CondEighteen" panose="02000606020000020004" pitchFamily="2" charset="0"/>
                <a:ea typeface="+mn-ea"/>
                <a:cs typeface="+mn-cs"/>
              </a:defRPr>
            </a:lvl1pPr>
            <a:lvl2pPr marL="244357" indent="-242928" algn="l" rtl="0" eaLnBrk="1" fontAlgn="base" hangingPunct="1">
              <a:spcBef>
                <a:spcPct val="0"/>
              </a:spcBef>
              <a:spcAft>
                <a:spcPct val="40000"/>
              </a:spcAft>
              <a:buChar char="•"/>
              <a:defRPr sz="2160" b="0" i="0">
                <a:solidFill>
                  <a:schemeClr val="tx1"/>
                </a:solidFill>
                <a:latin typeface="TradeGothic LT" panose="02000503020000020004" pitchFamily="2" charset="77"/>
              </a:defRPr>
            </a:lvl2pPr>
            <a:lvl3pPr marL="488714" indent="-242928" algn="l" rtl="0" eaLnBrk="1" fontAlgn="base" hangingPunct="1">
              <a:spcBef>
                <a:spcPct val="0"/>
              </a:spcBef>
              <a:spcAft>
                <a:spcPts val="480"/>
              </a:spcAft>
              <a:buChar char="•"/>
              <a:defRPr sz="2160" b="0" i="0">
                <a:solidFill>
                  <a:schemeClr val="tx1"/>
                </a:solidFill>
                <a:latin typeface="TradeGothic LT" panose="02000503020000020004" pitchFamily="2" charset="77"/>
              </a:defRPr>
            </a:lvl3pPr>
            <a:lvl4pPr marL="728784" indent="-238642" algn="l" rtl="0" eaLnBrk="1" fontAlgn="base" hangingPunct="1">
              <a:spcBef>
                <a:spcPct val="0"/>
              </a:spcBef>
              <a:spcAft>
                <a:spcPts val="480"/>
              </a:spcAft>
              <a:buChar char="•"/>
              <a:defRPr sz="2160" b="0" i="0">
                <a:solidFill>
                  <a:schemeClr val="tx1"/>
                </a:solidFill>
                <a:latin typeface="TradeGothic LT" panose="02000503020000020004" pitchFamily="2" charset="77"/>
              </a:defRPr>
            </a:lvl4pPr>
            <a:lvl5pPr marL="973141" indent="-242928" algn="l" rtl="0" eaLnBrk="1" fontAlgn="base" hangingPunct="1">
              <a:spcBef>
                <a:spcPct val="0"/>
              </a:spcBef>
              <a:spcAft>
                <a:spcPts val="480"/>
              </a:spcAft>
              <a:buChar char="•"/>
              <a:defRPr sz="2160" b="0" i="0">
                <a:solidFill>
                  <a:schemeClr val="tx1"/>
                </a:solidFill>
                <a:latin typeface="TradeGothic LT" panose="02000503020000020004" pitchFamily="2" charset="77"/>
              </a:defRPr>
            </a:lvl5pPr>
            <a:lvl6pPr marL="1384690" indent="-242928" algn="l" rtl="0" eaLnBrk="1" fontAlgn="base" hangingPunct="1">
              <a:spcBef>
                <a:spcPct val="0"/>
              </a:spcBef>
              <a:spcAft>
                <a:spcPct val="40000"/>
              </a:spcAft>
              <a:buChar char="•"/>
              <a:defRPr sz="2160">
                <a:solidFill>
                  <a:schemeClr val="tx1"/>
                </a:solidFill>
                <a:latin typeface="+mn-lt"/>
              </a:defRPr>
            </a:lvl6pPr>
            <a:lvl7pPr marL="1796239" indent="-242928" algn="l" rtl="0" eaLnBrk="1" fontAlgn="base" hangingPunct="1">
              <a:spcBef>
                <a:spcPct val="0"/>
              </a:spcBef>
              <a:spcAft>
                <a:spcPct val="40000"/>
              </a:spcAft>
              <a:buChar char="•"/>
              <a:defRPr sz="1620">
                <a:solidFill>
                  <a:schemeClr val="tx1"/>
                </a:solidFill>
                <a:latin typeface="+mn-lt"/>
              </a:defRPr>
            </a:lvl7pPr>
            <a:lvl8pPr marL="2207787" indent="-242928" algn="l" rtl="0" eaLnBrk="1" fontAlgn="base" hangingPunct="1">
              <a:spcBef>
                <a:spcPct val="0"/>
              </a:spcBef>
              <a:spcAft>
                <a:spcPct val="40000"/>
              </a:spcAft>
              <a:buChar char="•"/>
              <a:defRPr sz="1620">
                <a:solidFill>
                  <a:schemeClr val="tx1"/>
                </a:solidFill>
                <a:latin typeface="+mn-lt"/>
              </a:defRPr>
            </a:lvl8pPr>
            <a:lvl9pPr marL="2619336" indent="-242928" algn="l" rtl="0" eaLnBrk="1" fontAlgn="base" hangingPunct="1">
              <a:spcBef>
                <a:spcPct val="0"/>
              </a:spcBef>
              <a:spcAft>
                <a:spcPct val="40000"/>
              </a:spcAft>
              <a:buChar char="•"/>
              <a:defRPr sz="162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n-GB" kern="0" dirty="0"/>
              <a:t>‘Simple’ case statement maps well to LUT in FPGA fabric.</a:t>
            </a:r>
          </a:p>
          <a:p>
            <a:pPr algn="ctr"/>
            <a:r>
              <a:rPr lang="en-GB" kern="0" dirty="0"/>
              <a:t>Task: How many Adaptive LUTs are required to implement a HEX to 7-seg display?</a:t>
            </a:r>
          </a:p>
          <a:p>
            <a:pPr algn="ctr"/>
            <a:endParaRPr lang="en-GB" kern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312E4EE-15B0-4BB4-A436-6D5C614436DE}"/>
              </a:ext>
            </a:extLst>
          </p:cNvPr>
          <p:cNvSpPr/>
          <p:nvPr/>
        </p:nvSpPr>
        <p:spPr>
          <a:xfrm>
            <a:off x="2636267" y="2688251"/>
            <a:ext cx="384432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kern="0"/>
              <a:t>Equivalent to c </a:t>
            </a:r>
            <a:r>
              <a:rPr lang="en-GB" i="1" kern="0"/>
              <a:t>switch</a:t>
            </a:r>
            <a:r>
              <a:rPr lang="en-GB" kern="0"/>
              <a:t> statement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52153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5C66E23-7599-D9B9-6B53-89298AB452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008" y="179895"/>
            <a:ext cx="8150639" cy="779157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73327FA-0738-F4E7-E1A3-BFE10B3BA1A2}"/>
              </a:ext>
            </a:extLst>
          </p:cNvPr>
          <p:cNvSpPr txBox="1"/>
          <p:nvPr/>
        </p:nvSpPr>
        <p:spPr>
          <a:xfrm>
            <a:off x="8449147" y="466695"/>
            <a:ext cx="731837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https://en.wikipedia.org/wiki/Seven-segment_display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54FA15C-7255-568F-A3E3-7E951D6607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9538" y="1265238"/>
            <a:ext cx="2667000" cy="2638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1A21802-F25F-B5AF-BBEE-21E482174B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59799" y="4175820"/>
            <a:ext cx="5981701" cy="100928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B6FB6E7-B0D0-841B-5B25-9234061893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59799" y="5268022"/>
            <a:ext cx="3632201" cy="1008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5313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7B0C384-3A51-4FD8-A027-3E165B1EE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Advanced Operators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78CD5C7-444E-4708-8674-94E08F31BA30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432094" y="6415379"/>
            <a:ext cx="13764308" cy="1080344"/>
          </a:xfrm>
        </p:spPr>
        <p:txBody>
          <a:bodyPr/>
          <a:lstStyle/>
          <a:p>
            <a:pPr algn="ctr"/>
            <a:r>
              <a:rPr lang="en-GB"/>
              <a:t>Q: Why did we design a 2x3 bit multiplier when we could use    </a:t>
            </a:r>
            <a:r>
              <a:rPr lang="en-GB">
                <a:latin typeface="Consolas" panose="020B0609020204030204" pitchFamily="49" charset="0"/>
              </a:rPr>
              <a:t>p=m*q ?</a:t>
            </a:r>
            <a:endParaRPr lang="en-GB"/>
          </a:p>
        </p:txBody>
      </p:sp>
      <p:pic>
        <p:nvPicPr>
          <p:cNvPr id="12" name="Content Placeholder 5">
            <a:extLst>
              <a:ext uri="{FF2B5EF4-FFF2-40B4-BE49-F238E27FC236}">
                <a16:creationId xmlns:a16="http://schemas.microsoft.com/office/drawing/2014/main" id="{2DB7467B-0489-4CBD-AC80-9DE2F87122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6293" y="2389312"/>
            <a:ext cx="10936226" cy="3743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8918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28CBF0B-1CD1-4751-9F51-BADBA79CFE21}"/>
              </a:ext>
            </a:extLst>
          </p:cNvPr>
          <p:cNvPicPr>
            <a:picLocks noGrp="1" noChangeAspect="1"/>
          </p:cNvPicPr>
          <p:nvPr>
            <p:ph sz="half" idx="10"/>
          </p:nvPr>
        </p:nvPicPr>
        <p:blipFill>
          <a:blip r:embed="rId2"/>
          <a:stretch>
            <a:fillRect/>
          </a:stretch>
        </p:blipFill>
        <p:spPr>
          <a:xfrm>
            <a:off x="5005514" y="1998738"/>
            <a:ext cx="4617467" cy="5496985"/>
          </a:xfrm>
          <a:prstGeom prst="rect">
            <a:avLst/>
          </a:prstGeom>
          <a:noFill/>
        </p:spPr>
      </p:pic>
      <p:sp>
        <p:nvSpPr>
          <p:cNvPr id="13" name="Title 2">
            <a:extLst>
              <a:ext uri="{FF2B5EF4-FFF2-40B4-BE49-F238E27FC236}">
                <a16:creationId xmlns:a16="http://schemas.microsoft.com/office/drawing/2014/main" id="{969ADEF3-1BF7-4C26-BBBB-B047B61537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94" y="496896"/>
            <a:ext cx="10573176" cy="1080344"/>
          </a:xfrm>
        </p:spPr>
        <p:txBody>
          <a:bodyPr/>
          <a:lstStyle/>
          <a:p>
            <a:r>
              <a:rPr lang="en-US"/>
              <a:t>FPGA Design Flow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C333483-99C7-4533-AF06-FD219B100C9B}"/>
              </a:ext>
            </a:extLst>
          </p:cNvPr>
          <p:cNvSpPr/>
          <p:nvPr/>
        </p:nvSpPr>
        <p:spPr bwMode="auto">
          <a:xfrm>
            <a:off x="4956463" y="1963882"/>
            <a:ext cx="2072291" cy="855568"/>
          </a:xfrm>
          <a:prstGeom prst="rect">
            <a:avLst/>
          </a:prstGeom>
          <a:noFill/>
          <a:ln w="12700"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radeGothic LT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DC962EC-1CF2-4BF8-9F94-F0E006565DA1}"/>
              </a:ext>
            </a:extLst>
          </p:cNvPr>
          <p:cNvSpPr/>
          <p:nvPr/>
        </p:nvSpPr>
        <p:spPr bwMode="auto">
          <a:xfrm>
            <a:off x="4946073" y="4696691"/>
            <a:ext cx="4748645" cy="1939183"/>
          </a:xfrm>
          <a:prstGeom prst="rect">
            <a:avLst/>
          </a:prstGeom>
          <a:noFill/>
          <a:ln w="76200"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radeGothic LT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93793D-4205-45CB-B9C6-5F2B0B7067DE}"/>
              </a:ext>
            </a:extLst>
          </p:cNvPr>
          <p:cNvSpPr txBox="1"/>
          <p:nvPr/>
        </p:nvSpPr>
        <p:spPr>
          <a:xfrm>
            <a:off x="3505825" y="2191611"/>
            <a:ext cx="13454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/>
              <a:t>10% effort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7D73AD-BF5D-4D50-9C62-EE8BB6151A0D}"/>
              </a:ext>
            </a:extLst>
          </p:cNvPr>
          <p:cNvSpPr txBox="1"/>
          <p:nvPr/>
        </p:nvSpPr>
        <p:spPr>
          <a:xfrm>
            <a:off x="3505824" y="5466227"/>
            <a:ext cx="13454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/>
              <a:t>90% effort</a:t>
            </a:r>
          </a:p>
        </p:txBody>
      </p:sp>
    </p:spTree>
    <p:extLst>
      <p:ext uri="{BB962C8B-B14F-4D97-AF65-F5344CB8AC3E}">
        <p14:creationId xmlns:p14="http://schemas.microsoft.com/office/powerpoint/2010/main" val="35742607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/>
          <p:cNvSpPr>
            <a:spLocks noGrp="1" noChangeArrowheads="1"/>
          </p:cNvSpPr>
          <p:nvPr>
            <p:ph sz="half" idx="10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  <a:tabLst>
                <a:tab pos="535395" algn="l"/>
                <a:tab pos="1074599" algn="l"/>
                <a:tab pos="1613805" algn="l"/>
                <a:tab pos="2153009" algn="l"/>
                <a:tab pos="2692214" algn="l"/>
                <a:tab pos="3231418" algn="l"/>
                <a:tab pos="3770624" algn="l"/>
                <a:tab pos="4309828" algn="l"/>
                <a:tab pos="4849034" algn="l"/>
                <a:tab pos="5388238" algn="l"/>
                <a:tab pos="5927443" algn="l"/>
                <a:tab pos="6466648" algn="l"/>
                <a:tab pos="7005853" algn="l"/>
                <a:tab pos="7545057" algn="l"/>
                <a:tab pos="8084263" algn="l"/>
                <a:tab pos="8623467" algn="l"/>
                <a:tab pos="9162672" algn="l"/>
                <a:tab pos="9701877" algn="l"/>
                <a:tab pos="10241082" algn="l"/>
                <a:tab pos="10780286" algn="l"/>
              </a:tabLst>
            </a:pPr>
            <a:r>
              <a:rPr lang="en-GB" altLang="en-US" dirty="0">
                <a:ea typeface="Lucida Sans Unicode" panose="020B0602030504020204" pitchFamily="34" charset="0"/>
              </a:rPr>
              <a:t>Supply circuit with input, view simulated output - </a:t>
            </a:r>
            <a:r>
              <a:rPr lang="en-GB" dirty="0"/>
              <a:t>Isolated test bench to exercise a Verilog HDL module</a:t>
            </a:r>
          </a:p>
          <a:p>
            <a:pPr marL="701557" lvl="1" indent="-457200">
              <a:buFont typeface="Arial" panose="020B0604020202020204" pitchFamily="34" charset="0"/>
              <a:buChar char="•"/>
              <a:tabLst>
                <a:tab pos="535395" algn="l"/>
                <a:tab pos="1074599" algn="l"/>
                <a:tab pos="1613805" algn="l"/>
                <a:tab pos="2153009" algn="l"/>
                <a:tab pos="2692214" algn="l"/>
                <a:tab pos="3231418" algn="l"/>
                <a:tab pos="3770624" algn="l"/>
                <a:tab pos="4309828" algn="l"/>
                <a:tab pos="4849034" algn="l"/>
                <a:tab pos="5388238" algn="l"/>
                <a:tab pos="5927443" algn="l"/>
                <a:tab pos="6466648" algn="l"/>
                <a:tab pos="7005853" algn="l"/>
                <a:tab pos="7545057" algn="l"/>
                <a:tab pos="8084263" algn="l"/>
                <a:tab pos="8623467" algn="l"/>
                <a:tab pos="9162672" algn="l"/>
                <a:tab pos="9701877" algn="l"/>
                <a:tab pos="10241082" algn="l"/>
                <a:tab pos="10780286" algn="l"/>
              </a:tabLst>
            </a:pPr>
            <a:r>
              <a:rPr lang="en-GB" altLang="en-US" dirty="0">
                <a:ea typeface="Lucida Sans Unicode" panose="020B0602030504020204" pitchFamily="34" charset="0"/>
              </a:rPr>
              <a:t>Circuit inputs specified using Verilog test benches. - </a:t>
            </a:r>
            <a:r>
              <a:rPr lang="en-GB" dirty="0"/>
              <a:t>Text based – Easy to modify between projects</a:t>
            </a:r>
          </a:p>
          <a:p>
            <a:pPr marL="701557" lvl="1" indent="-457200">
              <a:buFont typeface="Arial" panose="020B0604020202020204" pitchFamily="34" charset="0"/>
              <a:buChar char="•"/>
              <a:tabLst>
                <a:tab pos="535395" algn="l"/>
                <a:tab pos="1074599" algn="l"/>
                <a:tab pos="1613805" algn="l"/>
                <a:tab pos="2153009" algn="l"/>
                <a:tab pos="2692214" algn="l"/>
                <a:tab pos="3231418" algn="l"/>
                <a:tab pos="3770624" algn="l"/>
                <a:tab pos="4309828" algn="l"/>
                <a:tab pos="4849034" algn="l"/>
                <a:tab pos="5388238" algn="l"/>
                <a:tab pos="5927443" algn="l"/>
                <a:tab pos="6466648" algn="l"/>
                <a:tab pos="7005853" algn="l"/>
                <a:tab pos="7545057" algn="l"/>
                <a:tab pos="8084263" algn="l"/>
                <a:tab pos="8623467" algn="l"/>
                <a:tab pos="9162672" algn="l"/>
                <a:tab pos="9701877" algn="l"/>
                <a:tab pos="10241082" algn="l"/>
                <a:tab pos="10780286" algn="l"/>
              </a:tabLst>
            </a:pPr>
            <a:r>
              <a:rPr lang="en-GB" altLang="en-US" b="1" dirty="0">
                <a:ea typeface="Lucida Sans Unicode" panose="020B0602030504020204" pitchFamily="34" charset="0"/>
              </a:rPr>
              <a:t>Functional Simulation</a:t>
            </a:r>
          </a:p>
          <a:p>
            <a:pPr marL="945914" lvl="2" indent="-457200">
              <a:buFont typeface="Arial" panose="020B0604020202020204" pitchFamily="34" charset="0"/>
              <a:buChar char="•"/>
              <a:tabLst>
                <a:tab pos="535395" algn="l"/>
                <a:tab pos="1074599" algn="l"/>
                <a:tab pos="1613805" algn="l"/>
                <a:tab pos="2153009" algn="l"/>
                <a:tab pos="2692214" algn="l"/>
                <a:tab pos="3231418" algn="l"/>
                <a:tab pos="3770624" algn="l"/>
                <a:tab pos="4309828" algn="l"/>
                <a:tab pos="4849034" algn="l"/>
                <a:tab pos="5388238" algn="l"/>
                <a:tab pos="5927443" algn="l"/>
                <a:tab pos="6466648" algn="l"/>
                <a:tab pos="7005853" algn="l"/>
                <a:tab pos="7545057" algn="l"/>
                <a:tab pos="8084263" algn="l"/>
                <a:tab pos="8623467" algn="l"/>
                <a:tab pos="9162672" algn="l"/>
                <a:tab pos="9701877" algn="l"/>
                <a:tab pos="10241082" algn="l"/>
                <a:tab pos="10780286" algn="l"/>
              </a:tabLst>
            </a:pPr>
            <a:r>
              <a:rPr lang="en-GB" altLang="en-US" b="1" dirty="0">
                <a:ea typeface="Lucida Sans Unicode" panose="020B0602030504020204" pitchFamily="34" charset="0"/>
              </a:rPr>
              <a:t>Is my implementation functionally correct?</a:t>
            </a:r>
          </a:p>
          <a:p>
            <a:pPr marL="701557" lvl="1" indent="-457200">
              <a:buFont typeface="Arial" panose="020B0604020202020204" pitchFamily="34" charset="0"/>
              <a:buChar char="•"/>
              <a:tabLst>
                <a:tab pos="535395" algn="l"/>
                <a:tab pos="1074599" algn="l"/>
                <a:tab pos="1613805" algn="l"/>
                <a:tab pos="2153009" algn="l"/>
                <a:tab pos="2692214" algn="l"/>
                <a:tab pos="3231418" algn="l"/>
                <a:tab pos="3770624" algn="l"/>
                <a:tab pos="4309828" algn="l"/>
                <a:tab pos="4849034" algn="l"/>
                <a:tab pos="5388238" algn="l"/>
                <a:tab pos="5927443" algn="l"/>
                <a:tab pos="6466648" algn="l"/>
                <a:tab pos="7005853" algn="l"/>
                <a:tab pos="7545057" algn="l"/>
                <a:tab pos="8084263" algn="l"/>
                <a:tab pos="8623467" algn="l"/>
                <a:tab pos="9162672" algn="l"/>
                <a:tab pos="9701877" algn="l"/>
                <a:tab pos="10241082" algn="l"/>
                <a:tab pos="10780286" algn="l"/>
              </a:tabLst>
            </a:pPr>
            <a:r>
              <a:rPr lang="en-GB" altLang="en-US" dirty="0">
                <a:ea typeface="Lucida Sans Unicode" panose="020B0602030504020204" pitchFamily="34" charset="0"/>
              </a:rPr>
              <a:t>Timing simulation</a:t>
            </a:r>
          </a:p>
          <a:p>
            <a:pPr marL="945914" lvl="2" indent="-457200">
              <a:buFont typeface="Arial" panose="020B0604020202020204" pitchFamily="34" charset="0"/>
              <a:buChar char="•"/>
              <a:tabLst>
                <a:tab pos="535395" algn="l"/>
                <a:tab pos="1074599" algn="l"/>
                <a:tab pos="1613805" algn="l"/>
                <a:tab pos="2153009" algn="l"/>
                <a:tab pos="2692214" algn="l"/>
                <a:tab pos="3231418" algn="l"/>
                <a:tab pos="3770624" algn="l"/>
                <a:tab pos="4309828" algn="l"/>
                <a:tab pos="4849034" algn="l"/>
                <a:tab pos="5388238" algn="l"/>
                <a:tab pos="5927443" algn="l"/>
                <a:tab pos="6466648" algn="l"/>
                <a:tab pos="7005853" algn="l"/>
                <a:tab pos="7545057" algn="l"/>
                <a:tab pos="8084263" algn="l"/>
                <a:tab pos="8623467" algn="l"/>
                <a:tab pos="9162672" algn="l"/>
                <a:tab pos="9701877" algn="l"/>
                <a:tab pos="10241082" algn="l"/>
                <a:tab pos="10780286" algn="l"/>
              </a:tabLst>
            </a:pPr>
            <a:r>
              <a:rPr lang="en-GB" altLang="en-US" dirty="0">
                <a:ea typeface="Lucida Sans Unicode" panose="020B0602030504020204" pitchFamily="34" charset="0"/>
              </a:rPr>
              <a:t>Can I clock my circuit at X MHz?</a:t>
            </a:r>
          </a:p>
          <a:p>
            <a:pPr marL="245786" lvl="2" indent="0">
              <a:buNone/>
            </a:pPr>
            <a:endParaRPr lang="en-GB" dirty="0"/>
          </a:p>
          <a:p>
            <a:pPr lvl="1"/>
            <a:r>
              <a:rPr lang="en-GB" sz="2640" b="1" dirty="0">
                <a:latin typeface="TradeGothic LT CondEighteen" panose="02000606020000020004" pitchFamily="2" charset="0"/>
                <a:cs typeface="+mn-cs"/>
              </a:rPr>
              <a:t>Apply inputs</a:t>
            </a:r>
          </a:p>
          <a:p>
            <a:pPr lvl="1"/>
            <a:r>
              <a:rPr lang="en-GB" sz="2640" b="1" dirty="0">
                <a:latin typeface="TradeGothic LT CondEighteen" panose="02000606020000020004" pitchFamily="2" charset="0"/>
                <a:cs typeface="+mn-cs"/>
              </a:rPr>
              <a:t>Monitor output</a:t>
            </a:r>
          </a:p>
          <a:p>
            <a:pPr lvl="1"/>
            <a:r>
              <a:rPr lang="en-GB" sz="2640" b="1" dirty="0">
                <a:latin typeface="TradeGothic LT CondEighteen" panose="02000606020000020004" pitchFamily="2" charset="0"/>
                <a:cs typeface="+mn-cs"/>
              </a:rPr>
              <a:t>Log results to file</a:t>
            </a:r>
          </a:p>
          <a:p>
            <a:pPr marL="945914" lvl="2" indent="-457200">
              <a:buFont typeface="Arial" panose="020B0604020202020204" pitchFamily="34" charset="0"/>
              <a:buChar char="•"/>
              <a:tabLst>
                <a:tab pos="535395" algn="l"/>
                <a:tab pos="1074599" algn="l"/>
                <a:tab pos="1613805" algn="l"/>
                <a:tab pos="2153009" algn="l"/>
                <a:tab pos="2692214" algn="l"/>
                <a:tab pos="3231418" algn="l"/>
                <a:tab pos="3770624" algn="l"/>
                <a:tab pos="4309828" algn="l"/>
                <a:tab pos="4849034" algn="l"/>
                <a:tab pos="5388238" algn="l"/>
                <a:tab pos="5927443" algn="l"/>
                <a:tab pos="6466648" algn="l"/>
                <a:tab pos="7005853" algn="l"/>
                <a:tab pos="7545057" algn="l"/>
                <a:tab pos="8084263" algn="l"/>
                <a:tab pos="8623467" algn="l"/>
                <a:tab pos="9162672" algn="l"/>
                <a:tab pos="9701877" algn="l"/>
                <a:tab pos="10241082" algn="l"/>
                <a:tab pos="10780286" algn="l"/>
              </a:tabLst>
            </a:pPr>
            <a:endParaRPr lang="en-GB" altLang="en-US" dirty="0">
              <a:ea typeface="Lucida Sans Unicode" panose="020B0602030504020204" pitchFamily="34" charset="0"/>
            </a:endParaRPr>
          </a:p>
        </p:txBody>
      </p:sp>
      <p:sp>
        <p:nvSpPr>
          <p:cNvPr id="26626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tabLst>
                <a:tab pos="0" algn="l"/>
                <a:tab pos="537300" algn="l"/>
                <a:tab pos="1076505" algn="l"/>
                <a:tab pos="1615709" algn="l"/>
                <a:tab pos="2154915" algn="l"/>
                <a:tab pos="2694119" algn="l"/>
                <a:tab pos="3233324" algn="l"/>
                <a:tab pos="3772529" algn="l"/>
                <a:tab pos="4311734" algn="l"/>
                <a:tab pos="4850938" algn="l"/>
                <a:tab pos="5390144" algn="l"/>
                <a:tab pos="5929348" algn="l"/>
                <a:tab pos="6468554" algn="l"/>
                <a:tab pos="7007758" algn="l"/>
                <a:tab pos="7546963" algn="l"/>
                <a:tab pos="8086167" algn="l"/>
                <a:tab pos="8625373" algn="l"/>
                <a:tab pos="9164577" algn="l"/>
                <a:tab pos="9703783" algn="l"/>
                <a:tab pos="10242987" algn="l"/>
                <a:tab pos="10782192" algn="l"/>
              </a:tabLst>
            </a:pPr>
            <a:r>
              <a:rPr lang="en-GB" altLang="en-US"/>
              <a:t>FPGA EDA Tools – Simulation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CFB6134-AEF8-AD77-8C3B-9051A09FF4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0145" y="3247045"/>
            <a:ext cx="7425605" cy="4440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34558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699104D-83FD-A1C4-6692-96A5FD778420}"/>
              </a:ext>
            </a:extLst>
          </p:cNvPr>
          <p:cNvPicPr>
            <a:picLocks noGrp="1" noChangeAspect="1"/>
          </p:cNvPicPr>
          <p:nvPr>
            <p:ph sz="half" idx="10"/>
          </p:nvPr>
        </p:nvPicPr>
        <p:blipFill rotWithShape="1">
          <a:blip r:embed="rId2"/>
          <a:srcRect t="1842" r="3633"/>
          <a:stretch/>
        </p:blipFill>
        <p:spPr>
          <a:xfrm>
            <a:off x="114913" y="2110562"/>
            <a:ext cx="9910482" cy="5396245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545291D4-4BA0-8FC3-DB6F-99DD7AA77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Verilog Test Bench Example</a:t>
            </a:r>
            <a:br>
              <a:rPr lang="en-GB" dirty="0"/>
            </a:br>
            <a:r>
              <a:rPr lang="en-GB" dirty="0"/>
              <a:t>Setup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33A7BF-3D90-9518-5B1F-AEDCF5E5BA45}"/>
              </a:ext>
            </a:extLst>
          </p:cNvPr>
          <p:cNvSpPr txBox="1"/>
          <p:nvPr/>
        </p:nvSpPr>
        <p:spPr>
          <a:xfrm>
            <a:off x="4987014" y="3061918"/>
            <a:ext cx="15774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39205"/>
            <a:r>
              <a:rPr lang="en-GB" sz="2400" dirty="0">
                <a:solidFill>
                  <a:srgbClr val="0000E6"/>
                </a:solidFill>
              </a:rPr>
              <a:t>Timescale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64E871-1C5A-5F51-A584-C46A3A101278}"/>
              </a:ext>
            </a:extLst>
          </p:cNvPr>
          <p:cNvSpPr txBox="1"/>
          <p:nvPr/>
        </p:nvSpPr>
        <p:spPr>
          <a:xfrm>
            <a:off x="4763730" y="4208082"/>
            <a:ext cx="446423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39205"/>
            <a:r>
              <a:rPr lang="en-GB" sz="2400" dirty="0">
                <a:solidFill>
                  <a:srgbClr val="0000E6"/>
                </a:solidFill>
              </a:rPr>
              <a:t>Test bench registers (variables)</a:t>
            </a:r>
          </a:p>
          <a:p>
            <a:pPr defTabSz="539205"/>
            <a:r>
              <a:rPr lang="en-GB" sz="2400" dirty="0">
                <a:solidFill>
                  <a:srgbClr val="0000E6"/>
                </a:solidFill>
              </a:rPr>
              <a:t>and connections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333BE7-F81E-7587-C4AE-E5CBDE6E9E04}"/>
              </a:ext>
            </a:extLst>
          </p:cNvPr>
          <p:cNvSpPr txBox="1"/>
          <p:nvPr/>
        </p:nvSpPr>
        <p:spPr>
          <a:xfrm>
            <a:off x="4420971" y="6602561"/>
            <a:ext cx="23782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39205"/>
            <a:r>
              <a:rPr lang="en-GB" sz="2400" dirty="0">
                <a:solidFill>
                  <a:srgbClr val="0000E6"/>
                </a:solidFill>
              </a:rPr>
              <a:t>Instantiate DUT</a:t>
            </a:r>
            <a:br>
              <a:rPr lang="en-GB" sz="2400" dirty="0">
                <a:solidFill>
                  <a:srgbClr val="0000E6"/>
                </a:solidFill>
              </a:rPr>
            </a:br>
            <a:r>
              <a:rPr lang="en-GB" sz="2400" dirty="0">
                <a:solidFill>
                  <a:srgbClr val="0000E6"/>
                </a:solidFill>
              </a:rPr>
              <a:t>Verilog modules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0FE203-1419-3203-D209-00548E28A0F2}"/>
              </a:ext>
            </a:extLst>
          </p:cNvPr>
          <p:cNvSpPr/>
          <p:nvPr/>
        </p:nvSpPr>
        <p:spPr bwMode="auto">
          <a:xfrm>
            <a:off x="3040912" y="5723578"/>
            <a:ext cx="5029200" cy="220022"/>
          </a:xfrm>
          <a:prstGeom prst="rect">
            <a:avLst/>
          </a:prstGeom>
          <a:solidFill>
            <a:srgbClr val="FFFFFF"/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radeGothic LT" charset="0"/>
            </a:endParaRPr>
          </a:p>
        </p:txBody>
      </p:sp>
      <p:pic>
        <p:nvPicPr>
          <p:cNvPr id="9" name="Content Placeholder 6">
            <a:extLst>
              <a:ext uri="{FF2B5EF4-FFF2-40B4-BE49-F238E27FC236}">
                <a16:creationId xmlns:a16="http://schemas.microsoft.com/office/drawing/2014/main" id="{B3645DBB-1441-3E05-A89F-CD1B697076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1540" y="4981353"/>
            <a:ext cx="7075122" cy="2752939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6A9E626-B124-14DB-276E-11484BE55809}"/>
              </a:ext>
            </a:extLst>
          </p:cNvPr>
          <p:cNvCxnSpPr>
            <a:stCxn id="9" idx="1"/>
          </p:cNvCxnSpPr>
          <p:nvPr/>
        </p:nvCxnSpPr>
        <p:spPr bwMode="auto">
          <a:xfrm flipH="1">
            <a:off x="4210493" y="6357823"/>
            <a:ext cx="3011047" cy="11079"/>
          </a:xfrm>
          <a:prstGeom prst="straightConnector1">
            <a:avLst/>
          </a:prstGeom>
          <a:solidFill>
            <a:schemeClr val="hlink"/>
          </a:solidFill>
          <a:ln w="76200" cap="flat" cmpd="sng" algn="ctr">
            <a:solidFill>
              <a:srgbClr val="0000E6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9767866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8EC9E00-5988-785E-8BAF-EEE408F3D55B}"/>
              </a:ext>
            </a:extLst>
          </p:cNvPr>
          <p:cNvPicPr>
            <a:picLocks noGrp="1" noChangeAspect="1"/>
          </p:cNvPicPr>
          <p:nvPr>
            <p:ph sz="half" idx="10"/>
          </p:nvPr>
        </p:nvPicPr>
        <p:blipFill>
          <a:blip r:embed="rId2"/>
          <a:stretch>
            <a:fillRect/>
          </a:stretch>
        </p:blipFill>
        <p:spPr>
          <a:xfrm>
            <a:off x="316246" y="2184732"/>
            <a:ext cx="8892678" cy="5497512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469F3E83-7AAA-157E-6B57-09C22CA1D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78F27B-A508-16E5-A138-B22924866D78}"/>
              </a:ext>
            </a:extLst>
          </p:cNvPr>
          <p:cNvSpPr txBox="1"/>
          <p:nvPr/>
        </p:nvSpPr>
        <p:spPr>
          <a:xfrm>
            <a:off x="9452689" y="1850215"/>
            <a:ext cx="38843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39205"/>
            <a:r>
              <a:rPr lang="en-GB" sz="2400" dirty="0">
                <a:solidFill>
                  <a:srgbClr val="000000"/>
                </a:solidFill>
              </a:rPr>
              <a:t>Set </a:t>
            </a:r>
            <a:r>
              <a:rPr lang="en-GB" sz="2400" dirty="0">
                <a:solidFill>
                  <a:srgbClr val="0000E6"/>
                </a:solidFill>
              </a:rPr>
              <a:t>initial</a:t>
            </a:r>
            <a:r>
              <a:rPr lang="en-GB" sz="2400" dirty="0">
                <a:solidFill>
                  <a:srgbClr val="000000"/>
                </a:solidFill>
              </a:rPr>
              <a:t> simulation values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18FF82-BFA7-825D-8633-C750E472A372}"/>
              </a:ext>
            </a:extLst>
          </p:cNvPr>
          <p:cNvSpPr txBox="1"/>
          <p:nvPr/>
        </p:nvSpPr>
        <p:spPr>
          <a:xfrm>
            <a:off x="9452689" y="2976595"/>
            <a:ext cx="41232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39205"/>
            <a:r>
              <a:rPr lang="en-GB" sz="2400" dirty="0">
                <a:solidFill>
                  <a:srgbClr val="0000E6"/>
                </a:solidFill>
              </a:rPr>
              <a:t>Monitor</a:t>
            </a:r>
            <a:r>
              <a:rPr lang="en-GB" sz="2400" dirty="0">
                <a:solidFill>
                  <a:srgbClr val="000000"/>
                </a:solidFill>
              </a:rPr>
              <a:t> changes to variables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45CD38-CE66-ACBB-E2A3-A48780DB33AC}"/>
              </a:ext>
            </a:extLst>
          </p:cNvPr>
          <p:cNvSpPr txBox="1"/>
          <p:nvPr/>
        </p:nvSpPr>
        <p:spPr>
          <a:xfrm>
            <a:off x="9452689" y="2368747"/>
            <a:ext cx="36118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39205"/>
            <a:r>
              <a:rPr lang="en-GB" sz="2400" dirty="0">
                <a:solidFill>
                  <a:srgbClr val="0000E6"/>
                </a:solidFill>
              </a:rPr>
              <a:t>Display</a:t>
            </a:r>
            <a:r>
              <a:rPr lang="en-GB" sz="2400" dirty="0">
                <a:solidFill>
                  <a:srgbClr val="000000"/>
                </a:solidFill>
              </a:rPr>
              <a:t> logging message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3EEAEEF-2775-F2AA-3A3B-66FEBA9A2C1D}"/>
              </a:ext>
            </a:extLst>
          </p:cNvPr>
          <p:cNvSpPr txBox="1"/>
          <p:nvPr/>
        </p:nvSpPr>
        <p:spPr>
          <a:xfrm>
            <a:off x="9452689" y="4569780"/>
            <a:ext cx="345639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39205"/>
            <a:r>
              <a:rPr lang="en-GB" sz="2400" dirty="0">
                <a:solidFill>
                  <a:srgbClr val="000000"/>
                </a:solidFill>
              </a:rPr>
              <a:t>Define simulation inputs</a:t>
            </a:r>
          </a:p>
          <a:p>
            <a:pPr defTabSz="539205"/>
            <a:r>
              <a:rPr lang="en-GB" sz="2400" dirty="0">
                <a:solidFill>
                  <a:srgbClr val="000000"/>
                </a:solidFill>
              </a:rPr>
              <a:t>vs timesteps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B311192-4AD2-A6DD-6B51-6EEAAFC1D154}"/>
              </a:ext>
            </a:extLst>
          </p:cNvPr>
          <p:cNvSpPr txBox="1"/>
          <p:nvPr/>
        </p:nvSpPr>
        <p:spPr>
          <a:xfrm>
            <a:off x="9452689" y="6323019"/>
            <a:ext cx="731785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539205"/>
            <a:r>
              <a:rPr lang="en-GB" sz="2000" dirty="0">
                <a:solidFill>
                  <a:srgbClr val="0000E6"/>
                </a:solidFill>
              </a:rPr>
              <a:t>Display l</a:t>
            </a:r>
            <a:r>
              <a:rPr lang="en-GB" sz="2000" dirty="0">
                <a:solidFill>
                  <a:srgbClr val="000000"/>
                </a:solidFill>
              </a:rPr>
              <a:t>ogging message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DA99884-AB63-5D47-631A-73044D96BAD0}"/>
              </a:ext>
            </a:extLst>
          </p:cNvPr>
          <p:cNvSpPr txBox="1"/>
          <p:nvPr/>
        </p:nvSpPr>
        <p:spPr>
          <a:xfrm>
            <a:off x="9452689" y="7076158"/>
            <a:ext cx="731785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539205"/>
            <a:r>
              <a:rPr lang="en-GB" dirty="0">
                <a:solidFill>
                  <a:srgbClr val="000000"/>
                </a:solidFill>
              </a:rPr>
              <a:t>End statements and end module</a:t>
            </a:r>
            <a:endParaRPr lang="en-GB" sz="2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10168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00520B7-D74A-3C1D-A534-E3A702BEF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Simulation Outputs</a:t>
            </a:r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EA602E8F-F92F-1B83-8E30-33B1B1C788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246" y="2184732"/>
            <a:ext cx="8892678" cy="54975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31760A4-8440-B795-0FE9-9FDA69693B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0461" y="4286250"/>
            <a:ext cx="10461939" cy="29130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CB869B1-EF9B-1C74-2ED0-54939A9080F6}"/>
              </a:ext>
            </a:extLst>
          </p:cNvPr>
          <p:cNvPicPr>
            <a:picLocks noGrp="1" noChangeAspect="1"/>
          </p:cNvPicPr>
          <p:nvPr>
            <p:ph sz="half" idx="10"/>
          </p:nvPr>
        </p:nvPicPr>
        <p:blipFill>
          <a:blip r:embed="rId4"/>
          <a:stretch>
            <a:fillRect/>
          </a:stretch>
        </p:blipFill>
        <p:spPr>
          <a:xfrm>
            <a:off x="9676281" y="2134044"/>
            <a:ext cx="3672091" cy="18108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674584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A1F28BE-49B6-ADBF-760C-6DA1F5F239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621" y="1936906"/>
            <a:ext cx="14012333" cy="572786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DB702AA-3034-4B8D-AD75-0FDC1BA91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Assessment Summary – ELEC5566 Assessment Summary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5DCE618-80AB-D907-2BE8-1C300FEF53A3}"/>
              </a:ext>
            </a:extLst>
          </p:cNvPr>
          <p:cNvSpPr/>
          <p:nvPr/>
        </p:nvSpPr>
        <p:spPr bwMode="auto">
          <a:xfrm>
            <a:off x="8075428" y="1811337"/>
            <a:ext cx="6442159" cy="6090505"/>
          </a:xfrm>
          <a:prstGeom prst="rect">
            <a:avLst/>
          </a:prstGeom>
          <a:solidFill>
            <a:srgbClr val="FFFFFF">
              <a:alpha val="74902"/>
            </a:srgbClr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radeGothic L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15289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6FCFE65-A0E4-5465-7FE2-96D279A3C8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2803" y="258142"/>
            <a:ext cx="11338797" cy="7852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2576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Have fun and enjoy the FPGA module!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6307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id="{CD8B19F7-D5BA-5765-714E-218E4164859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976AC59-BD7C-AD33-178C-67EF145DA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Unit 1.1 Task Review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E7E10FA-AE69-4613-94B0-04D35435E51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BFF6203-6EEF-B114-B953-472C086C631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21960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ADDE65C-B92D-0278-66D3-922551EB4178}"/>
              </a:ext>
            </a:extLst>
          </p:cNvPr>
          <p:cNvPicPr>
            <a:picLocks noGrp="1" noChangeAspect="1"/>
          </p:cNvPicPr>
          <p:nvPr>
            <p:ph sz="half" idx="10"/>
          </p:nvPr>
        </p:nvPicPr>
        <p:blipFill>
          <a:blip r:embed="rId2"/>
          <a:stretch>
            <a:fillRect/>
          </a:stretch>
        </p:blipFill>
        <p:spPr>
          <a:xfrm>
            <a:off x="431800" y="2158647"/>
            <a:ext cx="13765213" cy="5177543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083BBD2-1841-BB00-2A75-ACB12B3EA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Unit 1.1 Task 1 Review</a:t>
            </a:r>
          </a:p>
        </p:txBody>
      </p:sp>
    </p:spTree>
    <p:extLst>
      <p:ext uri="{BB962C8B-B14F-4D97-AF65-F5344CB8AC3E}">
        <p14:creationId xmlns:p14="http://schemas.microsoft.com/office/powerpoint/2010/main" val="1136354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FAFBD38-D99F-BF67-A7EF-04FC6DCA2C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313" y="1968285"/>
            <a:ext cx="7803060" cy="5890944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28493DD-BCBC-16C1-D3FA-DD1BF1C72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Unit 1.1 Task 1 Review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C7D659-31CD-45E6-5439-934A9C2FEA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9186" y="2262757"/>
            <a:ext cx="6803754" cy="411611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2F5C18C-3C61-CAD4-9F5F-EA2041741D70}"/>
              </a:ext>
            </a:extLst>
          </p:cNvPr>
          <p:cNvSpPr txBox="1"/>
          <p:nvPr/>
        </p:nvSpPr>
        <p:spPr>
          <a:xfrm>
            <a:off x="7220520" y="2515890"/>
            <a:ext cx="4383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0000E6"/>
                </a:solidFill>
              </a:rPr>
              <a:t>3: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417519A-B433-C310-26DB-D002FA6CE316}"/>
              </a:ext>
            </a:extLst>
          </p:cNvPr>
          <p:cNvSpPr txBox="1"/>
          <p:nvPr/>
        </p:nvSpPr>
        <p:spPr>
          <a:xfrm>
            <a:off x="12393518" y="5008537"/>
            <a:ext cx="5405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0000E6"/>
                </a:solidFill>
              </a:rPr>
              <a:t>18: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E3A443-408E-6412-EC81-C2C15153D042}"/>
              </a:ext>
            </a:extLst>
          </p:cNvPr>
          <p:cNvSpPr txBox="1"/>
          <p:nvPr/>
        </p:nvSpPr>
        <p:spPr>
          <a:xfrm>
            <a:off x="13691062" y="2679783"/>
            <a:ext cx="4383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0000E6"/>
                </a:solidFill>
              </a:rPr>
              <a:t>7: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D750E6A-00FB-C819-6735-F340C33D5EBB}"/>
              </a:ext>
            </a:extLst>
          </p:cNvPr>
          <p:cNvSpPr txBox="1"/>
          <p:nvPr/>
        </p:nvSpPr>
        <p:spPr>
          <a:xfrm>
            <a:off x="13840877" y="4745064"/>
            <a:ext cx="4383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0000E6"/>
                </a:solidFill>
              </a:rPr>
              <a:t>6: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C9B2EB2-2FD7-191B-ABE6-BD25B28FFAB5}"/>
              </a:ext>
            </a:extLst>
          </p:cNvPr>
          <p:cNvSpPr txBox="1"/>
          <p:nvPr/>
        </p:nvSpPr>
        <p:spPr>
          <a:xfrm>
            <a:off x="7220520" y="3515531"/>
            <a:ext cx="4383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0000E6"/>
                </a:solidFill>
              </a:rPr>
              <a:t>5: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7E67939-D0B6-AD6D-EF0A-5F6ADEE59D8B}"/>
              </a:ext>
            </a:extLst>
          </p:cNvPr>
          <p:cNvSpPr txBox="1"/>
          <p:nvPr/>
        </p:nvSpPr>
        <p:spPr>
          <a:xfrm>
            <a:off x="7220520" y="3029917"/>
            <a:ext cx="4383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0000E6"/>
                </a:solidFill>
              </a:rPr>
              <a:t>4: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0A8B9E4-9AE8-85F3-0DF4-98F466136327}"/>
              </a:ext>
            </a:extLst>
          </p:cNvPr>
          <p:cNvSpPr txBox="1"/>
          <p:nvPr/>
        </p:nvSpPr>
        <p:spPr>
          <a:xfrm>
            <a:off x="10657987" y="4465351"/>
            <a:ext cx="5405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0000E6"/>
                </a:solidFill>
              </a:rPr>
              <a:t>17: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B59F837-84B7-C94B-4439-5A66345FFB01}"/>
              </a:ext>
            </a:extLst>
          </p:cNvPr>
          <p:cNvSpPr txBox="1"/>
          <p:nvPr/>
        </p:nvSpPr>
        <p:spPr>
          <a:xfrm>
            <a:off x="10651358" y="5550978"/>
            <a:ext cx="5405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0000E6"/>
                </a:solidFill>
              </a:rPr>
              <a:t>16: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3CF4D4E-31F2-2560-AC0C-7CAB5F2CB5CB}"/>
              </a:ext>
            </a:extLst>
          </p:cNvPr>
          <p:cNvSpPr txBox="1"/>
          <p:nvPr/>
        </p:nvSpPr>
        <p:spPr>
          <a:xfrm>
            <a:off x="10989890" y="3002799"/>
            <a:ext cx="5405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0000E6"/>
                </a:solidFill>
              </a:rPr>
              <a:t>14: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7741330-6519-868C-4658-36B30B5615F0}"/>
              </a:ext>
            </a:extLst>
          </p:cNvPr>
          <p:cNvSpPr txBox="1"/>
          <p:nvPr/>
        </p:nvSpPr>
        <p:spPr>
          <a:xfrm>
            <a:off x="9225865" y="2824748"/>
            <a:ext cx="5405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0000E6"/>
                </a:solidFill>
              </a:rPr>
              <a:t>13: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48FE8A7-C7BF-A9C2-A0B2-BFB238C2BD38}"/>
              </a:ext>
            </a:extLst>
          </p:cNvPr>
          <p:cNvSpPr txBox="1"/>
          <p:nvPr/>
        </p:nvSpPr>
        <p:spPr>
          <a:xfrm>
            <a:off x="9855230" y="2639682"/>
            <a:ext cx="9858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0000E6"/>
                </a:solidFill>
                <a:latin typeface="Consolas" panose="020B0609020204030204" pitchFamily="49" charset="0"/>
              </a:rPr>
              <a:t>link1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565022C-6F8D-5C3D-AB8E-E66E8AAD15AD}"/>
              </a:ext>
            </a:extLst>
          </p:cNvPr>
          <p:cNvSpPr txBox="1"/>
          <p:nvPr/>
        </p:nvSpPr>
        <p:spPr>
          <a:xfrm>
            <a:off x="11407685" y="5761236"/>
            <a:ext cx="9858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0000E6"/>
                </a:solidFill>
                <a:latin typeface="Consolas" panose="020B0609020204030204" pitchFamily="49" charset="0"/>
              </a:rPr>
              <a:t>link2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5757101-07D9-5BD4-DD40-96E41B23C551}"/>
              </a:ext>
            </a:extLst>
          </p:cNvPr>
          <p:cNvSpPr txBox="1"/>
          <p:nvPr/>
        </p:nvSpPr>
        <p:spPr>
          <a:xfrm>
            <a:off x="11407685" y="4232078"/>
            <a:ext cx="9858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0000E6"/>
                </a:solidFill>
                <a:latin typeface="Consolas" panose="020B0609020204030204" pitchFamily="49" charset="0"/>
              </a:rPr>
              <a:t>link3</a:t>
            </a:r>
          </a:p>
        </p:txBody>
      </p:sp>
    </p:spTree>
    <p:extLst>
      <p:ext uri="{BB962C8B-B14F-4D97-AF65-F5344CB8AC3E}">
        <p14:creationId xmlns:p14="http://schemas.microsoft.com/office/powerpoint/2010/main" val="19962849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9C3EB4F-2784-AA8A-EB01-4BEF55F7C20D}"/>
              </a:ext>
            </a:extLst>
          </p:cNvPr>
          <p:cNvPicPr>
            <a:picLocks noGrp="1" noChangeAspect="1"/>
          </p:cNvPicPr>
          <p:nvPr>
            <p:ph sz="half" idx="10"/>
          </p:nvPr>
        </p:nvPicPr>
        <p:blipFill>
          <a:blip r:embed="rId2"/>
          <a:stretch>
            <a:fillRect/>
          </a:stretch>
        </p:blipFill>
        <p:spPr>
          <a:xfrm>
            <a:off x="1067469" y="1998663"/>
            <a:ext cx="12493874" cy="5497512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2B1798E-861A-9F3F-B477-EF125458FC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Unit 1.1 Task Review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6D1433E-6F3F-65C5-8286-5E64C29FC47B}"/>
              </a:ext>
            </a:extLst>
          </p:cNvPr>
          <p:cNvSpPr/>
          <p:nvPr/>
        </p:nvSpPr>
        <p:spPr bwMode="auto">
          <a:xfrm>
            <a:off x="1338020" y="6354305"/>
            <a:ext cx="11897533" cy="774915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radeGothic L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7375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0C4C304-BA92-8619-3E1A-D777E7BB8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Unit 1.1 Task Review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15AF09-88A8-049D-75ED-733D952CB0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586" y="2241437"/>
            <a:ext cx="14196402" cy="472890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52F74219-D923-1BA5-2727-579EA4C8F55F}"/>
              </a:ext>
            </a:extLst>
          </p:cNvPr>
          <p:cNvGrpSpPr/>
          <p:nvPr/>
        </p:nvGrpSpPr>
        <p:grpSpPr>
          <a:xfrm>
            <a:off x="3693763" y="2797707"/>
            <a:ext cx="327334" cy="648083"/>
            <a:chOff x="3693763" y="2797707"/>
            <a:chExt cx="327334" cy="648083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8AD6C5FF-4BA1-CA41-F205-9FD5A34F9B8C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3735092" y="3197817"/>
              <a:ext cx="160149" cy="247973"/>
            </a:xfrm>
            <a:prstGeom prst="line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853C6F4-6634-68C9-B623-36A35714EFDD}"/>
                </a:ext>
              </a:extLst>
            </p:cNvPr>
            <p:cNvSpPr txBox="1"/>
            <p:nvPr/>
          </p:nvSpPr>
          <p:spPr>
            <a:xfrm>
              <a:off x="3693763" y="2797707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srgbClr val="FF0000"/>
                  </a:solidFill>
                </a:rPr>
                <a:t>4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8AD8F6E-6DA9-1142-DD4B-35B98BD8CD46}"/>
              </a:ext>
            </a:extLst>
          </p:cNvPr>
          <p:cNvGrpSpPr/>
          <p:nvPr/>
        </p:nvGrpSpPr>
        <p:grpSpPr>
          <a:xfrm>
            <a:off x="6145078" y="3585538"/>
            <a:ext cx="327334" cy="648083"/>
            <a:chOff x="3693763" y="2797707"/>
            <a:chExt cx="327334" cy="648083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4CA398-8AB8-9AEC-6601-7579A5A9F7F5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3735092" y="3197817"/>
              <a:ext cx="160149" cy="247973"/>
            </a:xfrm>
            <a:prstGeom prst="line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F78F38D-0DE7-6AFF-90ED-C526CBCFD37D}"/>
                </a:ext>
              </a:extLst>
            </p:cNvPr>
            <p:cNvSpPr txBox="1"/>
            <p:nvPr/>
          </p:nvSpPr>
          <p:spPr>
            <a:xfrm>
              <a:off x="3693763" y="2797707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srgbClr val="FF0000"/>
                  </a:solidFill>
                </a:rPr>
                <a:t>4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874E5E3-E3F6-76D9-DEFB-B4D6E0E2CF32}"/>
              </a:ext>
            </a:extLst>
          </p:cNvPr>
          <p:cNvGrpSpPr/>
          <p:nvPr/>
        </p:nvGrpSpPr>
        <p:grpSpPr>
          <a:xfrm>
            <a:off x="8580895" y="4404365"/>
            <a:ext cx="327334" cy="648083"/>
            <a:chOff x="3693763" y="2797707"/>
            <a:chExt cx="327334" cy="648083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E83421D-3EB6-C797-7BD7-11D1AF23AD5E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3735092" y="3197817"/>
              <a:ext cx="160149" cy="247973"/>
            </a:xfrm>
            <a:prstGeom prst="line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769D363-7557-392D-C47D-D7F5B04859E3}"/>
                </a:ext>
              </a:extLst>
            </p:cNvPr>
            <p:cNvSpPr txBox="1"/>
            <p:nvPr/>
          </p:nvSpPr>
          <p:spPr>
            <a:xfrm>
              <a:off x="3693763" y="2797707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srgbClr val="FF0000"/>
                  </a:solidFill>
                </a:rPr>
                <a:t>4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53015C3-6DFA-ED6A-4290-7FDBCC52EA09}"/>
              </a:ext>
            </a:extLst>
          </p:cNvPr>
          <p:cNvGrpSpPr/>
          <p:nvPr/>
        </p:nvGrpSpPr>
        <p:grpSpPr>
          <a:xfrm>
            <a:off x="11005270" y="5249023"/>
            <a:ext cx="327334" cy="648083"/>
            <a:chOff x="3693763" y="2797707"/>
            <a:chExt cx="327334" cy="648083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99401E3-10FF-237B-0F5D-AB75EB1EDF67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3735092" y="3197817"/>
              <a:ext cx="160149" cy="247973"/>
            </a:xfrm>
            <a:prstGeom prst="line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9BD25E8-6B07-682E-D60A-82386C0D37EE}"/>
                </a:ext>
              </a:extLst>
            </p:cNvPr>
            <p:cNvSpPr txBox="1"/>
            <p:nvPr/>
          </p:nvSpPr>
          <p:spPr>
            <a:xfrm>
              <a:off x="3693763" y="2797707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srgbClr val="FF0000"/>
                  </a:solidFill>
                </a:rPr>
                <a:t>4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4AD5004-A731-01A0-F59A-F4200521F895}"/>
              </a:ext>
            </a:extLst>
          </p:cNvPr>
          <p:cNvGrpSpPr/>
          <p:nvPr/>
        </p:nvGrpSpPr>
        <p:grpSpPr>
          <a:xfrm>
            <a:off x="1105937" y="3103297"/>
            <a:ext cx="990098" cy="400110"/>
            <a:chOff x="3668055" y="3121748"/>
            <a:chExt cx="732932" cy="400110"/>
          </a:xfrm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0E28070B-1CE3-2DA6-BB64-C1135E3E98D6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3668055" y="3321803"/>
              <a:ext cx="261602" cy="58408"/>
            </a:xfrm>
            <a:prstGeom prst="line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9DDD7EF-950F-2D5C-79CA-BC1247AA671F}"/>
                </a:ext>
              </a:extLst>
            </p:cNvPr>
            <p:cNvSpPr txBox="1"/>
            <p:nvPr/>
          </p:nvSpPr>
          <p:spPr>
            <a:xfrm>
              <a:off x="3895241" y="3121748"/>
              <a:ext cx="5057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srgbClr val="FF0000"/>
                  </a:solidFill>
                </a:rPr>
                <a:t>15:0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59C6C29-0240-7D00-0A27-05380FE2776C}"/>
              </a:ext>
            </a:extLst>
          </p:cNvPr>
          <p:cNvGrpSpPr/>
          <p:nvPr/>
        </p:nvGrpSpPr>
        <p:grpSpPr>
          <a:xfrm>
            <a:off x="1118445" y="3403298"/>
            <a:ext cx="990098" cy="400110"/>
            <a:chOff x="3668055" y="3121748"/>
            <a:chExt cx="732932" cy="400110"/>
          </a:xfrm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E96CD782-D8A1-8EC2-F100-B0491E0A542D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3668055" y="3321803"/>
              <a:ext cx="261602" cy="58408"/>
            </a:xfrm>
            <a:prstGeom prst="line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47DEDB2-E60E-2B23-39F5-F601C2C48C1F}"/>
                </a:ext>
              </a:extLst>
            </p:cNvPr>
            <p:cNvSpPr txBox="1"/>
            <p:nvPr/>
          </p:nvSpPr>
          <p:spPr>
            <a:xfrm>
              <a:off x="3895241" y="3121748"/>
              <a:ext cx="5057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srgbClr val="FF0000"/>
                  </a:solidFill>
                </a:rPr>
                <a:t>15:0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FD2B9FD0-0782-D5F1-1812-2DD782401469}"/>
              </a:ext>
            </a:extLst>
          </p:cNvPr>
          <p:cNvGrpSpPr/>
          <p:nvPr/>
        </p:nvGrpSpPr>
        <p:grpSpPr>
          <a:xfrm>
            <a:off x="13062879" y="2797707"/>
            <a:ext cx="990098" cy="400110"/>
            <a:chOff x="3668055" y="3121748"/>
            <a:chExt cx="732932" cy="400110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514C4F8-CDFF-9D91-09D7-CFF889BEB3DC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3668055" y="3321803"/>
              <a:ext cx="261602" cy="58408"/>
            </a:xfrm>
            <a:prstGeom prst="line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3969B0C-7B5B-A4CB-D2FC-7D243346B65E}"/>
                </a:ext>
              </a:extLst>
            </p:cNvPr>
            <p:cNvSpPr txBox="1"/>
            <p:nvPr/>
          </p:nvSpPr>
          <p:spPr>
            <a:xfrm>
              <a:off x="3895241" y="3121748"/>
              <a:ext cx="5057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srgbClr val="FF0000"/>
                  </a:solidFill>
                </a:rPr>
                <a:t>15:0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4549B46E-CFBE-F654-39EC-E743701D3977}"/>
              </a:ext>
            </a:extLst>
          </p:cNvPr>
          <p:cNvGrpSpPr/>
          <p:nvPr/>
        </p:nvGrpSpPr>
        <p:grpSpPr>
          <a:xfrm>
            <a:off x="4851586" y="2826911"/>
            <a:ext cx="717895" cy="400110"/>
            <a:chOff x="3763946" y="3121748"/>
            <a:chExt cx="531431" cy="400110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B3EB71C-7E11-C511-84F2-07C115BA4B87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3763946" y="3321803"/>
              <a:ext cx="165711" cy="76331"/>
            </a:xfrm>
            <a:prstGeom prst="line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815FE71-9F31-8A2E-313F-803D6E8546B3}"/>
                </a:ext>
              </a:extLst>
            </p:cNvPr>
            <p:cNvSpPr txBox="1"/>
            <p:nvPr/>
          </p:nvSpPr>
          <p:spPr>
            <a:xfrm>
              <a:off x="3895241" y="3121748"/>
              <a:ext cx="40013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srgbClr val="FF0000"/>
                  </a:solidFill>
                </a:rPr>
                <a:t>3:0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A428AAD1-9F9B-B22A-ECB9-E7A1A7A298E1}"/>
              </a:ext>
            </a:extLst>
          </p:cNvPr>
          <p:cNvGrpSpPr/>
          <p:nvPr/>
        </p:nvGrpSpPr>
        <p:grpSpPr>
          <a:xfrm>
            <a:off x="7277537" y="3632557"/>
            <a:ext cx="717896" cy="400110"/>
            <a:chOff x="3763946" y="3121748"/>
            <a:chExt cx="531432" cy="400110"/>
          </a:xfrm>
        </p:grpSpPr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35106F5-C283-9E1D-04AC-CF22F2E39B27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3763946" y="3321803"/>
              <a:ext cx="165711" cy="76331"/>
            </a:xfrm>
            <a:prstGeom prst="line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67A292F-90B6-E1E1-E491-FB1E9754FFA3}"/>
                </a:ext>
              </a:extLst>
            </p:cNvPr>
            <p:cNvSpPr txBox="1"/>
            <p:nvPr/>
          </p:nvSpPr>
          <p:spPr>
            <a:xfrm>
              <a:off x="3895241" y="3121748"/>
              <a:ext cx="40013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srgbClr val="FF0000"/>
                  </a:solidFill>
                </a:rPr>
                <a:t>7:4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D195B27-6310-E3F5-D17A-9759C04BEBE9}"/>
              </a:ext>
            </a:extLst>
          </p:cNvPr>
          <p:cNvGrpSpPr/>
          <p:nvPr/>
        </p:nvGrpSpPr>
        <p:grpSpPr>
          <a:xfrm>
            <a:off x="9761960" y="4456817"/>
            <a:ext cx="841519" cy="400110"/>
            <a:chOff x="3763946" y="3121748"/>
            <a:chExt cx="622946" cy="400110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C087FE71-3CE0-67FC-B751-9D9AFB53BEF8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3763946" y="3321803"/>
              <a:ext cx="165711" cy="76331"/>
            </a:xfrm>
            <a:prstGeom prst="line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29C40610-58A2-49E9-0392-E9381CC2C77A}"/>
                </a:ext>
              </a:extLst>
            </p:cNvPr>
            <p:cNvSpPr txBox="1"/>
            <p:nvPr/>
          </p:nvSpPr>
          <p:spPr>
            <a:xfrm>
              <a:off x="3895241" y="3121748"/>
              <a:ext cx="49165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srgbClr val="FF0000"/>
                  </a:solidFill>
                </a:rPr>
                <a:t>11:8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ABA03455-4CB9-FF9A-2A90-8BE46059CC6D}"/>
              </a:ext>
            </a:extLst>
          </p:cNvPr>
          <p:cNvGrpSpPr/>
          <p:nvPr/>
        </p:nvGrpSpPr>
        <p:grpSpPr>
          <a:xfrm>
            <a:off x="12166771" y="5260145"/>
            <a:ext cx="998066" cy="400110"/>
            <a:chOff x="3763946" y="3126914"/>
            <a:chExt cx="738833" cy="400110"/>
          </a:xfrm>
        </p:grpSpPr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5E24C911-2B62-59CE-85AD-ED59512D2962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3763946" y="3321803"/>
              <a:ext cx="165711" cy="76331"/>
            </a:xfrm>
            <a:prstGeom prst="line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410E554F-A65D-870E-1E25-15869EE7DA38}"/>
                </a:ext>
              </a:extLst>
            </p:cNvPr>
            <p:cNvSpPr txBox="1"/>
            <p:nvPr/>
          </p:nvSpPr>
          <p:spPr>
            <a:xfrm>
              <a:off x="3891419" y="3126914"/>
              <a:ext cx="61136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srgbClr val="FF0000"/>
                  </a:solidFill>
                </a:rPr>
                <a:t>15:12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EDA18975-DB8B-75E4-6D52-33652B354CC8}"/>
              </a:ext>
            </a:extLst>
          </p:cNvPr>
          <p:cNvGrpSpPr/>
          <p:nvPr/>
        </p:nvGrpSpPr>
        <p:grpSpPr>
          <a:xfrm>
            <a:off x="2102492" y="3271519"/>
            <a:ext cx="540533" cy="761412"/>
            <a:chOff x="2102492" y="3271519"/>
            <a:chExt cx="540533" cy="761412"/>
          </a:xfrm>
        </p:grpSpPr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5A6F9F05-E832-4D81-D767-F6F19B3240EC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2239874" y="3271519"/>
              <a:ext cx="246320" cy="108317"/>
            </a:xfrm>
            <a:prstGeom prst="line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4F5F2A10-1923-BABF-0CD0-4836D948AA2F}"/>
                </a:ext>
              </a:extLst>
            </p:cNvPr>
            <p:cNvSpPr txBox="1"/>
            <p:nvPr/>
          </p:nvSpPr>
          <p:spPr>
            <a:xfrm>
              <a:off x="2102492" y="3632821"/>
              <a:ext cx="54053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srgbClr val="FF0000"/>
                  </a:solidFill>
                </a:rPr>
                <a:t>3:0</a:t>
              </a:r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5D5A5128-79E7-E046-3BEC-9EFDF8A89EBD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2252792" y="3547903"/>
              <a:ext cx="246320" cy="108317"/>
            </a:xfrm>
            <a:prstGeom prst="line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F22EEA1A-F880-692A-2367-42EFE55209CC}"/>
              </a:ext>
            </a:extLst>
          </p:cNvPr>
          <p:cNvGrpSpPr/>
          <p:nvPr/>
        </p:nvGrpSpPr>
        <p:grpSpPr>
          <a:xfrm>
            <a:off x="4553805" y="4090348"/>
            <a:ext cx="540533" cy="766578"/>
            <a:chOff x="2102492" y="3271519"/>
            <a:chExt cx="540533" cy="766578"/>
          </a:xfrm>
        </p:grpSpPr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7DE41858-B47B-3AB2-BB65-5081B7352B93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2239874" y="3271519"/>
              <a:ext cx="246320" cy="108317"/>
            </a:xfrm>
            <a:prstGeom prst="line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91718FE3-D094-FD19-F232-D7CB94A62F73}"/>
                </a:ext>
              </a:extLst>
            </p:cNvPr>
            <p:cNvSpPr txBox="1"/>
            <p:nvPr/>
          </p:nvSpPr>
          <p:spPr>
            <a:xfrm>
              <a:off x="2102492" y="3637987"/>
              <a:ext cx="54053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srgbClr val="FF0000"/>
                  </a:solidFill>
                </a:rPr>
                <a:t>7:4</a:t>
              </a:r>
            </a:p>
          </p:txBody>
        </p: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36E7BD0D-30EE-EE96-6C74-A5AD78AF0CE3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2252792" y="3547903"/>
              <a:ext cx="246320" cy="108317"/>
            </a:xfrm>
            <a:prstGeom prst="line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AABBAE88-B1BE-8B6A-AAC2-3CB6D49E7A50}"/>
              </a:ext>
            </a:extLst>
          </p:cNvPr>
          <p:cNvGrpSpPr/>
          <p:nvPr/>
        </p:nvGrpSpPr>
        <p:grpSpPr>
          <a:xfrm>
            <a:off x="6958630" y="4898837"/>
            <a:ext cx="664156" cy="782076"/>
            <a:chOff x="2055998" y="3271519"/>
            <a:chExt cx="664156" cy="782076"/>
          </a:xfrm>
        </p:grpSpPr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641E4491-2CEF-0DE4-F0C5-A21762DA1124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2239874" y="3271519"/>
              <a:ext cx="246320" cy="108317"/>
            </a:xfrm>
            <a:prstGeom prst="line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276514A1-717E-1382-4DD7-944793FFAF9B}"/>
                </a:ext>
              </a:extLst>
            </p:cNvPr>
            <p:cNvSpPr txBox="1"/>
            <p:nvPr/>
          </p:nvSpPr>
          <p:spPr>
            <a:xfrm>
              <a:off x="2055998" y="3653485"/>
              <a:ext cx="66415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srgbClr val="FF0000"/>
                  </a:solidFill>
                </a:rPr>
                <a:t>11:8</a:t>
              </a:r>
            </a:p>
          </p:txBody>
        </p: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F623E264-D4EC-7D79-47A5-F66E87B25EAF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2252792" y="3547903"/>
              <a:ext cx="246320" cy="108317"/>
            </a:xfrm>
            <a:prstGeom prst="line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AB7FF0D8-D8AA-E9A8-7806-5A1343AEBAE2}"/>
              </a:ext>
            </a:extLst>
          </p:cNvPr>
          <p:cNvGrpSpPr/>
          <p:nvPr/>
        </p:nvGrpSpPr>
        <p:grpSpPr>
          <a:xfrm>
            <a:off x="9270464" y="5712498"/>
            <a:ext cx="825867" cy="771744"/>
            <a:chOff x="1921682" y="3271519"/>
            <a:chExt cx="825867" cy="771744"/>
          </a:xfrm>
        </p:grpSpPr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AC049A69-01EC-0039-88A1-8B5DE81F6D53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2239874" y="3271519"/>
              <a:ext cx="246320" cy="108317"/>
            </a:xfrm>
            <a:prstGeom prst="line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AF0D6953-ACC2-D4AB-06B7-68C348F2EBA5}"/>
                </a:ext>
              </a:extLst>
            </p:cNvPr>
            <p:cNvSpPr txBox="1"/>
            <p:nvPr/>
          </p:nvSpPr>
          <p:spPr>
            <a:xfrm>
              <a:off x="1921682" y="3643153"/>
              <a:ext cx="82586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srgbClr val="FF0000"/>
                  </a:solidFill>
                </a:rPr>
                <a:t>15:12</a:t>
              </a:r>
            </a:p>
          </p:txBody>
        </p: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ABD6C99A-65E0-CA7B-AD0D-906613EAF22A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2252792" y="3547903"/>
              <a:ext cx="246320" cy="108317"/>
            </a:xfrm>
            <a:prstGeom prst="line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28DDF694-C015-BF11-F17C-8B61EB86C90A}"/>
              </a:ext>
            </a:extLst>
          </p:cNvPr>
          <p:cNvGrpSpPr/>
          <p:nvPr/>
        </p:nvGrpSpPr>
        <p:grpSpPr>
          <a:xfrm>
            <a:off x="3272617" y="3571155"/>
            <a:ext cx="870751" cy="485028"/>
            <a:chOff x="276276" y="5596263"/>
            <a:chExt cx="870751" cy="485028"/>
          </a:xfrm>
        </p:grpSpPr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99122CFD-EA28-1549-F7FB-1B82D152AFE2}"/>
                </a:ext>
              </a:extLst>
            </p:cNvPr>
            <p:cNvSpPr txBox="1"/>
            <p:nvPr/>
          </p:nvSpPr>
          <p:spPr>
            <a:xfrm>
              <a:off x="276276" y="5681181"/>
              <a:ext cx="87075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srgbClr val="FF0000"/>
                  </a:solidFill>
                </a:rPr>
                <a:t>nibble</a:t>
              </a:r>
            </a:p>
          </p:txBody>
        </p: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6611B165-E0F4-7947-22A6-C189E2C40D6E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83402" y="5596263"/>
              <a:ext cx="246320" cy="108317"/>
            </a:xfrm>
            <a:prstGeom prst="line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2B72F718-1534-400B-92C5-DF012D7036E0}"/>
              </a:ext>
            </a:extLst>
          </p:cNvPr>
          <p:cNvGrpSpPr/>
          <p:nvPr/>
        </p:nvGrpSpPr>
        <p:grpSpPr>
          <a:xfrm>
            <a:off x="5723936" y="4374488"/>
            <a:ext cx="870751" cy="485028"/>
            <a:chOff x="276276" y="5596263"/>
            <a:chExt cx="870751" cy="485028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0564651C-7274-BBFA-44F1-078E656C8140}"/>
                </a:ext>
              </a:extLst>
            </p:cNvPr>
            <p:cNvSpPr txBox="1"/>
            <p:nvPr/>
          </p:nvSpPr>
          <p:spPr>
            <a:xfrm>
              <a:off x="276276" y="5681181"/>
              <a:ext cx="87075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srgbClr val="FF0000"/>
                  </a:solidFill>
                </a:rPr>
                <a:t>nibble</a:t>
              </a:r>
            </a:p>
          </p:txBody>
        </p: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85BB55C6-7D21-7A50-A316-B99AA7FF0172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83402" y="5596263"/>
              <a:ext cx="246320" cy="108317"/>
            </a:xfrm>
            <a:prstGeom prst="line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D3FE834A-812A-BC3E-0AB3-AFD126A3A057}"/>
              </a:ext>
            </a:extLst>
          </p:cNvPr>
          <p:cNvGrpSpPr/>
          <p:nvPr/>
        </p:nvGrpSpPr>
        <p:grpSpPr>
          <a:xfrm>
            <a:off x="8159753" y="5213984"/>
            <a:ext cx="870751" cy="485028"/>
            <a:chOff x="276276" y="5596263"/>
            <a:chExt cx="870751" cy="485028"/>
          </a:xfrm>
        </p:grpSpPr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4F2DD9F2-4CEA-12F6-8560-372D750BAFF0}"/>
                </a:ext>
              </a:extLst>
            </p:cNvPr>
            <p:cNvSpPr txBox="1"/>
            <p:nvPr/>
          </p:nvSpPr>
          <p:spPr>
            <a:xfrm>
              <a:off x="276276" y="5681181"/>
              <a:ext cx="87075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srgbClr val="FF0000"/>
                  </a:solidFill>
                </a:rPr>
                <a:t>nibble</a:t>
              </a:r>
            </a:p>
          </p:txBody>
        </p: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4FAE933A-F28E-6468-061A-A764D6DDE4C8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83402" y="5596263"/>
              <a:ext cx="246320" cy="108317"/>
            </a:xfrm>
            <a:prstGeom prst="line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1745B1D6-2615-6A45-59BA-EE9419667ABC}"/>
              </a:ext>
            </a:extLst>
          </p:cNvPr>
          <p:cNvGrpSpPr/>
          <p:nvPr/>
        </p:nvGrpSpPr>
        <p:grpSpPr>
          <a:xfrm>
            <a:off x="10611066" y="6006981"/>
            <a:ext cx="870751" cy="485028"/>
            <a:chOff x="276276" y="5596263"/>
            <a:chExt cx="870751" cy="485028"/>
          </a:xfrm>
        </p:grpSpPr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EC6F771D-3CE9-0159-CEBD-D487BC4605C7}"/>
                </a:ext>
              </a:extLst>
            </p:cNvPr>
            <p:cNvSpPr txBox="1"/>
            <p:nvPr/>
          </p:nvSpPr>
          <p:spPr>
            <a:xfrm>
              <a:off x="276276" y="5681181"/>
              <a:ext cx="87075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srgbClr val="FF0000"/>
                  </a:solidFill>
                </a:rPr>
                <a:t>nibble</a:t>
              </a:r>
            </a:p>
          </p:txBody>
        </p: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B0AD2792-E664-8500-0557-3C1B03247689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83402" y="5596263"/>
              <a:ext cx="246320" cy="108317"/>
            </a:xfrm>
            <a:prstGeom prst="line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B9BFB135-00E2-96B8-A920-AC78D83543B1}"/>
              </a:ext>
            </a:extLst>
          </p:cNvPr>
          <p:cNvGrpSpPr/>
          <p:nvPr/>
        </p:nvGrpSpPr>
        <p:grpSpPr>
          <a:xfrm>
            <a:off x="1909628" y="2042488"/>
            <a:ext cx="470000" cy="724283"/>
            <a:chOff x="3604863" y="2721507"/>
            <a:chExt cx="470000" cy="724283"/>
          </a:xfrm>
        </p:grpSpPr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53CEDE26-8BFC-DBDF-E77C-142B36DEC817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3735092" y="3197817"/>
              <a:ext cx="160149" cy="247973"/>
            </a:xfrm>
            <a:prstGeom prst="line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DB0FB184-31C0-45D3-8F50-F0AF558BDCF2}"/>
                </a:ext>
              </a:extLst>
            </p:cNvPr>
            <p:cNvSpPr txBox="1"/>
            <p:nvPr/>
          </p:nvSpPr>
          <p:spPr>
            <a:xfrm>
              <a:off x="3604863" y="2721507"/>
              <a:ext cx="4700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srgbClr val="FF0000"/>
                  </a:solidFill>
                </a:rPr>
                <a:t>16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352944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046ED2E-31D8-7AE3-0C4B-56F5175726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Unit 1.1 Task Review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EFDF468-F316-C0A6-DEF7-DD49558B20EE}"/>
              </a:ext>
            </a:extLst>
          </p:cNvPr>
          <p:cNvPicPr>
            <a:picLocks noGrp="1" noChangeAspect="1"/>
          </p:cNvPicPr>
          <p:nvPr>
            <p:ph sz="half" idx="10"/>
          </p:nvPr>
        </p:nvPicPr>
        <p:blipFill>
          <a:blip r:embed="rId2"/>
          <a:stretch>
            <a:fillRect/>
          </a:stretch>
        </p:blipFill>
        <p:spPr>
          <a:xfrm>
            <a:off x="431800" y="2013895"/>
            <a:ext cx="13765213" cy="273934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DE34221-E60E-A7DF-C50F-327D78F1D3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936" y="4717567"/>
            <a:ext cx="13662185" cy="287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060462"/>
      </p:ext>
    </p:extLst>
  </p:cSld>
  <p:clrMapOvr>
    <a:masterClrMapping/>
  </p:clrMapOvr>
</p:sld>
</file>

<file path=ppt/theme/theme1.xml><?xml version="1.0" encoding="utf-8"?>
<a:theme xmlns:a="http://schemas.openxmlformats.org/drawingml/2006/main" name="SlideTemplate">
  <a:themeElements>
    <a:clrScheme name="Custom 2">
      <a:dk1>
        <a:srgbClr val="000005"/>
      </a:dk1>
      <a:lt1>
        <a:srgbClr val="FFFFFF"/>
      </a:lt1>
      <a:dk2>
        <a:srgbClr val="FFFFFF"/>
      </a:dk2>
      <a:lt2>
        <a:srgbClr val="808080"/>
      </a:lt2>
      <a:accent1>
        <a:srgbClr val="005A9E"/>
      </a:accent1>
      <a:accent2>
        <a:srgbClr val="00502F"/>
      </a:accent2>
      <a:accent3>
        <a:srgbClr val="FFFFFF"/>
      </a:accent3>
      <a:accent4>
        <a:srgbClr val="000003"/>
      </a:accent4>
      <a:accent5>
        <a:srgbClr val="AAB3AD"/>
      </a:accent5>
      <a:accent6>
        <a:srgbClr val="B10F2A"/>
      </a:accent6>
      <a:hlink>
        <a:srgbClr val="E9E2D3"/>
      </a:hlink>
      <a:folHlink>
        <a:srgbClr val="99CC00"/>
      </a:folHlink>
    </a:clrScheme>
    <a:fontScheme name="University of Leed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hlink"/>
        </a:solidFill>
        <a:ln w="317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None/>
          <a:tabLst/>
          <a:defRPr kumimoji="0" lang="en-GB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hlink"/>
        </a:solidFill>
        <a:ln w="317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None/>
          <a:tabLst/>
          <a:defRPr kumimoji="0" lang="en-GB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University of Leeds 1">
        <a:dk1>
          <a:srgbClr val="000005"/>
        </a:dk1>
        <a:lt1>
          <a:srgbClr val="FFFFFF"/>
        </a:lt1>
        <a:dk2>
          <a:srgbClr val="FFFFFF"/>
        </a:dk2>
        <a:lt2>
          <a:srgbClr val="808080"/>
        </a:lt2>
        <a:accent1>
          <a:srgbClr val="00502F"/>
        </a:accent1>
        <a:accent2>
          <a:srgbClr val="C41230"/>
        </a:accent2>
        <a:accent3>
          <a:srgbClr val="FFFFFF"/>
        </a:accent3>
        <a:accent4>
          <a:srgbClr val="000003"/>
        </a:accent4>
        <a:accent5>
          <a:srgbClr val="AAB3AD"/>
        </a:accent5>
        <a:accent6>
          <a:srgbClr val="B10F2A"/>
        </a:accent6>
        <a:hlink>
          <a:srgbClr val="E9E2D3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ultrasound - 16-9.ppt [Compatibility Mode]" id="{D4D90127-7D02-418F-AD82-24FA00DCFC88}" vid="{61A979EA-E20C-4E4D-8452-3A9F90727A49}"/>
    </a:ext>
  </a:extLst>
</a:theme>
</file>

<file path=ppt/theme/theme2.xml><?xml version="1.0" encoding="utf-8"?>
<a:theme xmlns:a="http://schemas.openxmlformats.org/drawingml/2006/main" name="Ultrasound Group">
  <a:themeElements>
    <a:clrScheme name="University of Leeds">
      <a:dk1>
        <a:srgbClr val="000000"/>
      </a:dk1>
      <a:lt1>
        <a:srgbClr val="FFFFFF"/>
      </a:lt1>
      <a:dk2>
        <a:srgbClr val="2A5A6C"/>
      </a:dk2>
      <a:lt2>
        <a:srgbClr val="FEFFFE"/>
      </a:lt2>
      <a:accent1>
        <a:srgbClr val="234E5E"/>
      </a:accent1>
      <a:accent2>
        <a:srgbClr val="195A6F"/>
      </a:accent2>
      <a:accent3>
        <a:srgbClr val="E88A43"/>
      </a:accent3>
      <a:accent4>
        <a:srgbClr val="C8BA3C"/>
      </a:accent4>
      <a:accent5>
        <a:srgbClr val="E95956"/>
      </a:accent5>
      <a:accent6>
        <a:srgbClr val="919191"/>
      </a:accent6>
      <a:hlink>
        <a:srgbClr val="E88A43"/>
      </a:hlink>
      <a:folHlink>
        <a:srgbClr val="9E9F9D"/>
      </a:folHlink>
    </a:clrScheme>
    <a:fontScheme name="University of Leeds">
      <a:majorFont>
        <a:latin typeface="TradeGothic LT CondEighteen"/>
        <a:ea typeface=""/>
        <a:cs typeface=""/>
      </a:majorFont>
      <a:minorFont>
        <a:latin typeface="TradeGothic L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hlink"/>
        </a:solidFill>
        <a:ln w="317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None/>
          <a:tabLst/>
          <a:defRPr kumimoji="0" lang="en-GB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radeGothic L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hlink"/>
        </a:solidFill>
        <a:ln w="317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None/>
          <a:tabLst/>
          <a:defRPr kumimoji="0" lang="en-GB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radeGothic LT" charset="0"/>
          </a:defRPr>
        </a:defPPr>
      </a:lstStyle>
    </a:lnDef>
  </a:objectDefaults>
  <a:extraClrSchemeLst>
    <a:extraClrScheme>
      <a:clrScheme name="University of Leeds 1">
        <a:dk1>
          <a:srgbClr val="000005"/>
        </a:dk1>
        <a:lt1>
          <a:srgbClr val="FFFFFF"/>
        </a:lt1>
        <a:dk2>
          <a:srgbClr val="FFFFFF"/>
        </a:dk2>
        <a:lt2>
          <a:srgbClr val="808080"/>
        </a:lt2>
        <a:accent1>
          <a:srgbClr val="00502F"/>
        </a:accent1>
        <a:accent2>
          <a:srgbClr val="C41230"/>
        </a:accent2>
        <a:accent3>
          <a:srgbClr val="FFFFFF"/>
        </a:accent3>
        <a:accent4>
          <a:srgbClr val="000003"/>
        </a:accent4>
        <a:accent5>
          <a:srgbClr val="AAB3AD"/>
        </a:accent5>
        <a:accent6>
          <a:srgbClr val="B10F2A"/>
        </a:accent6>
        <a:hlink>
          <a:srgbClr val="E9E2D3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resentation2" id="{CF080844-2B60-47DC-9284-49F17D931A3A}" vid="{24729F0A-DB90-408E-A648-D6CFCB856E8B}"/>
    </a:ext>
  </a:extLst>
</a:theme>
</file>

<file path=ppt/theme/theme3.xml><?xml version="1.0" encoding="utf-8"?>
<a:theme xmlns:a="http://schemas.openxmlformats.org/drawingml/2006/main" name="1_Ultrasound Group">
  <a:themeElements>
    <a:clrScheme name="University of Leeds">
      <a:dk1>
        <a:srgbClr val="000000"/>
      </a:dk1>
      <a:lt1>
        <a:srgbClr val="FFFFFF"/>
      </a:lt1>
      <a:dk2>
        <a:srgbClr val="2A5A6C"/>
      </a:dk2>
      <a:lt2>
        <a:srgbClr val="FEFFFE"/>
      </a:lt2>
      <a:accent1>
        <a:srgbClr val="234E5E"/>
      </a:accent1>
      <a:accent2>
        <a:srgbClr val="195A6F"/>
      </a:accent2>
      <a:accent3>
        <a:srgbClr val="E88A43"/>
      </a:accent3>
      <a:accent4>
        <a:srgbClr val="C8BA3C"/>
      </a:accent4>
      <a:accent5>
        <a:srgbClr val="E95956"/>
      </a:accent5>
      <a:accent6>
        <a:srgbClr val="919191"/>
      </a:accent6>
      <a:hlink>
        <a:srgbClr val="E88A43"/>
      </a:hlink>
      <a:folHlink>
        <a:srgbClr val="9E9F9D"/>
      </a:folHlink>
    </a:clrScheme>
    <a:fontScheme name="University of Leeds">
      <a:majorFont>
        <a:latin typeface="TradeGothic LT CondEighteen"/>
        <a:ea typeface=""/>
        <a:cs typeface=""/>
      </a:majorFont>
      <a:minorFont>
        <a:latin typeface="TradeGothic L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hlink"/>
        </a:solidFill>
        <a:ln w="317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None/>
          <a:tabLst/>
          <a:defRPr kumimoji="0" lang="en-GB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radeGothic L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hlink"/>
        </a:solidFill>
        <a:ln w="317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None/>
          <a:tabLst/>
          <a:defRPr kumimoji="0" lang="en-GB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radeGothic LT" charset="0"/>
          </a:defRPr>
        </a:defPPr>
      </a:lstStyle>
    </a:lnDef>
  </a:objectDefaults>
  <a:extraClrSchemeLst>
    <a:extraClrScheme>
      <a:clrScheme name="University of Leeds 1">
        <a:dk1>
          <a:srgbClr val="000005"/>
        </a:dk1>
        <a:lt1>
          <a:srgbClr val="FFFFFF"/>
        </a:lt1>
        <a:dk2>
          <a:srgbClr val="FFFFFF"/>
        </a:dk2>
        <a:lt2>
          <a:srgbClr val="808080"/>
        </a:lt2>
        <a:accent1>
          <a:srgbClr val="00502F"/>
        </a:accent1>
        <a:accent2>
          <a:srgbClr val="C41230"/>
        </a:accent2>
        <a:accent3>
          <a:srgbClr val="FFFFFF"/>
        </a:accent3>
        <a:accent4>
          <a:srgbClr val="000003"/>
        </a:accent4>
        <a:accent5>
          <a:srgbClr val="AAB3AD"/>
        </a:accent5>
        <a:accent6>
          <a:srgbClr val="B10F2A"/>
        </a:accent6>
        <a:hlink>
          <a:srgbClr val="E9E2D3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ultrasound2.potx" id="{88A9D77D-F156-4FAD-BDB4-0EB8C2B02C9A}" vid="{F04C321E-3BDA-448F-B199-1CB2FB9726A7}"/>
    </a:ext>
  </a:extLst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1EA1F0BA472874997206344F38DEB9C" ma:contentTypeVersion="17" ma:contentTypeDescription="Create a new document." ma:contentTypeScope="" ma:versionID="54b494c094f113afa5093b252f757f3a">
  <xsd:schema xmlns:xsd="http://www.w3.org/2001/XMLSchema" xmlns:xs="http://www.w3.org/2001/XMLSchema" xmlns:p="http://schemas.microsoft.com/office/2006/metadata/properties" xmlns:ns2="f6554487-1463-46f8-b240-081be97a76b5" xmlns:ns3="5ac55064-dd98-40ab-a792-a6825aa724ee" targetNamespace="http://schemas.microsoft.com/office/2006/metadata/properties" ma:root="true" ma:fieldsID="5760321a1d0944bd879300ad69047cd3" ns2:_="" ns3:_="">
    <xsd:import namespace="f6554487-1463-46f8-b240-081be97a76b5"/>
    <xsd:import namespace="5ac55064-dd98-40ab-a792-a6825aa724e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6554487-1463-46f8-b240-081be97a76b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b3a19cb6-1b10-4512-a12b-f76e45842a2d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ac55064-dd98-40ab-a792-a6825aa724ee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d782640b-3a96-44ca-9be4-bf9ec8a88c94}" ma:internalName="TaxCatchAll" ma:showField="CatchAllData" ma:web="5ac55064-dd98-40ab-a792-a6825aa724e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f6554487-1463-46f8-b240-081be97a76b5">
      <Terms xmlns="http://schemas.microsoft.com/office/infopath/2007/PartnerControls"/>
    </lcf76f155ced4ddcb4097134ff3c332f>
    <TaxCatchAll xmlns="5ac55064-dd98-40ab-a792-a6825aa724ee" xsi:nil="true"/>
  </documentManagement>
</p:properties>
</file>

<file path=customXml/itemProps1.xml><?xml version="1.0" encoding="utf-8"?>
<ds:datastoreItem xmlns:ds="http://schemas.openxmlformats.org/officeDocument/2006/customXml" ds:itemID="{E9C7A49E-4ABA-440B-882E-44365321753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33AC49B-6851-4663-BC74-9946EA3F4BD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6554487-1463-46f8-b240-081be97a76b5"/>
    <ds:schemaRef ds:uri="5ac55064-dd98-40ab-a792-a6825aa724e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02632A7-A706-4466-AEBB-441FFA98581A}">
  <ds:schemaRefs>
    <ds:schemaRef ds:uri="http://schemas.microsoft.com/office/2006/metadata/properties"/>
    <ds:schemaRef ds:uri="http://schemas.microsoft.com/office/infopath/2007/PartnerControls"/>
    <ds:schemaRef ds:uri="f6554487-1463-46f8-b240-081be97a76b5"/>
    <ds:schemaRef ds:uri="5ac55064-dd98-40ab-a792-a6825aa724e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1591</TotalTime>
  <Words>515</Words>
  <Application>Microsoft Office PowerPoint</Application>
  <PresentationFormat>Custom</PresentationFormat>
  <Paragraphs>120</Paragraphs>
  <Slides>31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31</vt:i4>
      </vt:variant>
    </vt:vector>
  </HeadingPairs>
  <TitlesOfParts>
    <vt:vector size="43" baseType="lpstr">
      <vt:lpstr>TradeGothic LT</vt:lpstr>
      <vt:lpstr>Times</vt:lpstr>
      <vt:lpstr>Lucida Sans Unicode</vt:lpstr>
      <vt:lpstr>TradeGothic LT Bold</vt:lpstr>
      <vt:lpstr>Arial</vt:lpstr>
      <vt:lpstr>Consolas</vt:lpstr>
      <vt:lpstr>TradeGothic LT CondEighteen</vt:lpstr>
      <vt:lpstr>Wingdings</vt:lpstr>
      <vt:lpstr>Times New Roman</vt:lpstr>
      <vt:lpstr>SlideTemplate</vt:lpstr>
      <vt:lpstr>Ultrasound Group</vt:lpstr>
      <vt:lpstr>1_Ultrasound Group</vt:lpstr>
      <vt:lpstr>ELEC5566M FPGA Design for System-on-Chip</vt:lpstr>
      <vt:lpstr>Reading List - reminder</vt:lpstr>
      <vt:lpstr>Assessment Summary – ELEC5566 Assessment Summary </vt:lpstr>
      <vt:lpstr>Unit 1.1 Task Review</vt:lpstr>
      <vt:lpstr>Unit 1.1 Task 1 Review</vt:lpstr>
      <vt:lpstr>Unit 1.1 Task 1 Review</vt:lpstr>
      <vt:lpstr>Unit 1.1 Task Review</vt:lpstr>
      <vt:lpstr>Unit 1.1 Task Review</vt:lpstr>
      <vt:lpstr>Unit 1.1 Task Review</vt:lpstr>
      <vt:lpstr>Unit 1.1 Task Review</vt:lpstr>
      <vt:lpstr>PowerPoint Presentation</vt:lpstr>
      <vt:lpstr>RTL Viewer</vt:lpstr>
      <vt:lpstr>RTL Viewer</vt:lpstr>
      <vt:lpstr>RTL Viewer</vt:lpstr>
      <vt:lpstr>Unit 1.2</vt:lpstr>
      <vt:lpstr>Bitwise vs Logical Operators</vt:lpstr>
      <vt:lpstr>Comparison and Conditional Operators</vt:lpstr>
      <vt:lpstr>Selection and Replication Operators</vt:lpstr>
      <vt:lpstr>Procedural Assignment</vt:lpstr>
      <vt:lpstr>Behavioural Verilog Operators</vt:lpstr>
      <vt:lpstr>Procedural Verilog If - else</vt:lpstr>
      <vt:lpstr>Verilog Case Statements</vt:lpstr>
      <vt:lpstr>PowerPoint Presentation</vt:lpstr>
      <vt:lpstr>Advanced Operators</vt:lpstr>
      <vt:lpstr>FPGA Design Flow</vt:lpstr>
      <vt:lpstr>FPGA EDA Tools – Simulation</vt:lpstr>
      <vt:lpstr>Verilog Test Bench Example Setup</vt:lpstr>
      <vt:lpstr>PowerPoint Presentation</vt:lpstr>
      <vt:lpstr>Simulation Outputs</vt:lpstr>
      <vt:lpstr>PowerPoint Presentation</vt:lpstr>
      <vt:lpstr>Have fun and enjoy the FPGA module!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ELEC5566M FPGA Design for System-on-Chip</dc:title>
  <dc:creator>David Cowell</dc:creator>
  <cp:lastModifiedBy>David Cowell</cp:lastModifiedBy>
  <cp:revision>1</cp:revision>
  <dcterms:created xsi:type="dcterms:W3CDTF">2021-02-08T15:38:11Z</dcterms:created>
  <dcterms:modified xsi:type="dcterms:W3CDTF">2024-02-13T11:49:36Z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0x010100B1EA1F0BA472874997206344F38DEB9C</vt:lpwstr>
  </property>
  <property fmtid="{D5CDD505-2E9C-101B-9397-08002B2CF9AE}" pid="3" name="MediaServiceImageTags">
    <vt:lpwstr/>
  </property>
</Properties>
</file>